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4525" r:id="rId2"/>
  </p:sldMasterIdLst>
  <p:notesMasterIdLst>
    <p:notesMasterId r:id="rId33"/>
  </p:notesMasterIdLst>
  <p:sldIdLst>
    <p:sldId id="256" r:id="rId3"/>
    <p:sldId id="619" r:id="rId4"/>
    <p:sldId id="655" r:id="rId5"/>
    <p:sldId id="618" r:id="rId6"/>
    <p:sldId id="654" r:id="rId7"/>
    <p:sldId id="641" r:id="rId8"/>
    <p:sldId id="639" r:id="rId9"/>
    <p:sldId id="645" r:id="rId10"/>
    <p:sldId id="646" r:id="rId11"/>
    <p:sldId id="640" r:id="rId12"/>
    <p:sldId id="642" r:id="rId13"/>
    <p:sldId id="624" r:id="rId14"/>
    <p:sldId id="652" r:id="rId15"/>
    <p:sldId id="643" r:id="rId16"/>
    <p:sldId id="644" r:id="rId17"/>
    <p:sldId id="623" r:id="rId18"/>
    <p:sldId id="626" r:id="rId19"/>
    <p:sldId id="621" r:id="rId20"/>
    <p:sldId id="627" r:id="rId21"/>
    <p:sldId id="628" r:id="rId22"/>
    <p:sldId id="631" r:id="rId23"/>
    <p:sldId id="629" r:id="rId24"/>
    <p:sldId id="636" r:id="rId25"/>
    <p:sldId id="649" r:id="rId26"/>
    <p:sldId id="650" r:id="rId27"/>
    <p:sldId id="630" r:id="rId28"/>
    <p:sldId id="632" r:id="rId29"/>
    <p:sldId id="634" r:id="rId30"/>
    <p:sldId id="635" r:id="rId31"/>
    <p:sldId id="586" r:id="rId32"/>
  </p:sldIdLst>
  <p:sldSz cx="12192000" cy="6858000"/>
  <p:notesSz cx="6797675" cy="9926638"/>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8676" autoAdjust="0"/>
    <p:restoredTop sz="94660"/>
  </p:normalViewPr>
  <p:slideViewPr>
    <p:cSldViewPr snapToGrid="0">
      <p:cViewPr varScale="1">
        <p:scale>
          <a:sx n="68" d="100"/>
          <a:sy n="68" d="100"/>
        </p:scale>
        <p:origin x="-324" y="-96"/>
      </p:cViewPr>
      <p:guideLst>
        <p:guide orient="horz" pos="2184"/>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lang val="tr-TR"/>
  <c:chart>
    <c:title>
      <c:layout/>
    </c:title>
    <c:plotArea>
      <c:layout/>
      <c:barChart>
        <c:barDir val="col"/>
        <c:grouping val="clustered"/>
        <c:ser>
          <c:idx val="0"/>
          <c:order val="0"/>
          <c:tx>
            <c:strRef>
              <c:f>Sayfa1!$B$1</c:f>
              <c:strCache>
                <c:ptCount val="1"/>
                <c:pt idx="0">
                  <c:v>Proje sayısı</c:v>
                </c:pt>
              </c:strCache>
            </c:strRef>
          </c:tx>
          <c:cat>
            <c:strRef>
              <c:f>Sayfa1!$A$2:$A$16</c:f>
              <c:strCache>
                <c:ptCount val="15"/>
                <c:pt idx="0">
                  <c:v>Karşıyaka</c:v>
                </c:pt>
                <c:pt idx="1">
                  <c:v>Bayraklı, Torbalı</c:v>
                </c:pt>
                <c:pt idx="2">
                  <c:v>Karabağlar</c:v>
                </c:pt>
                <c:pt idx="3">
                  <c:v>Menemen</c:v>
                </c:pt>
                <c:pt idx="4">
                  <c:v>Buca, Konak</c:v>
                </c:pt>
                <c:pt idx="5">
                  <c:v>Bornova, Çğli, Dikili</c:v>
                </c:pt>
                <c:pt idx="6">
                  <c:v>Bergama, Güzelbahçe, Tire</c:v>
                </c:pt>
                <c:pt idx="7">
                  <c:v>Kemalpaşa, Menderes</c:v>
                </c:pt>
                <c:pt idx="8">
                  <c:v>Balçova, Gaziemir</c:v>
                </c:pt>
                <c:pt idx="9">
                  <c:v>Kiraz, Ödemiş</c:v>
                </c:pt>
                <c:pt idx="10">
                  <c:v>Seferihisar</c:v>
                </c:pt>
                <c:pt idx="11">
                  <c:v>Aliağa, Bayındır, Beyağ, </c:v>
                </c:pt>
                <c:pt idx="12">
                  <c:v>Çeşme, Foça, Karaburun</c:v>
                </c:pt>
                <c:pt idx="13">
                  <c:v>Kemalpaşa, Kınık, </c:v>
                </c:pt>
                <c:pt idx="14">
                  <c:v>Narlıdere, Selçuk, Urla</c:v>
                </c:pt>
              </c:strCache>
            </c:strRef>
          </c:cat>
          <c:val>
            <c:numRef>
              <c:f>Sayfa1!$B$2:$B$16</c:f>
              <c:numCache>
                <c:formatCode>General</c:formatCode>
                <c:ptCount val="15"/>
                <c:pt idx="0">
                  <c:v>16</c:v>
                </c:pt>
                <c:pt idx="1">
                  <c:v>6</c:v>
                </c:pt>
                <c:pt idx="2">
                  <c:v>6</c:v>
                </c:pt>
                <c:pt idx="3">
                  <c:v>5</c:v>
                </c:pt>
                <c:pt idx="4">
                  <c:v>4</c:v>
                </c:pt>
                <c:pt idx="5">
                  <c:v>3</c:v>
                </c:pt>
                <c:pt idx="6">
                  <c:v>2</c:v>
                </c:pt>
                <c:pt idx="7">
                  <c:v>2</c:v>
                </c:pt>
                <c:pt idx="8">
                  <c:v>1</c:v>
                </c:pt>
                <c:pt idx="9">
                  <c:v>1</c:v>
                </c:pt>
                <c:pt idx="10">
                  <c:v>1</c:v>
                </c:pt>
                <c:pt idx="11">
                  <c:v>0</c:v>
                </c:pt>
                <c:pt idx="12">
                  <c:v>0</c:v>
                </c:pt>
                <c:pt idx="13">
                  <c:v>0</c:v>
                </c:pt>
                <c:pt idx="14">
                  <c:v>0</c:v>
                </c:pt>
              </c:numCache>
            </c:numRef>
          </c:val>
        </c:ser>
        <c:axId val="185367168"/>
        <c:axId val="185471360"/>
      </c:barChart>
      <c:catAx>
        <c:axId val="185367168"/>
        <c:scaling>
          <c:orientation val="minMax"/>
        </c:scaling>
        <c:axPos val="b"/>
        <c:numFmt formatCode="General" sourceLinked="1"/>
        <c:tickLblPos val="nextTo"/>
        <c:crossAx val="185471360"/>
        <c:crosses val="autoZero"/>
        <c:auto val="1"/>
        <c:lblAlgn val="ctr"/>
        <c:lblOffset val="100"/>
      </c:catAx>
      <c:valAx>
        <c:axId val="185471360"/>
        <c:scaling>
          <c:orientation val="minMax"/>
        </c:scaling>
        <c:axPos val="l"/>
        <c:majorGridlines/>
        <c:numFmt formatCode="General" sourceLinked="1"/>
        <c:tickLblPos val="nextTo"/>
        <c:crossAx val="185367168"/>
        <c:crosses val="autoZero"/>
        <c:crossBetween val="between"/>
      </c:valAx>
    </c:plotArea>
    <c:legend>
      <c:legendPos val="r"/>
      <c:layout/>
    </c:legend>
    <c:plotVisOnly val="1"/>
    <c:dispBlanksAs val="gap"/>
  </c:chart>
  <c:txPr>
    <a:bodyPr/>
    <a:lstStyle/>
    <a:p>
      <a:pPr>
        <a:defRPr sz="1800"/>
      </a:pPr>
      <a:endParaRPr lang="tr-T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5371D-0A86-4ABD-B5FD-FAA7A094E07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A5EDD070-7801-4110-8B19-91483FAFBAC4}">
      <dgm:prSet phldrT="[Metin]"/>
      <dgm:spPr/>
      <dgm:t>
        <a:bodyPr/>
        <a:lstStyle/>
        <a:p>
          <a:r>
            <a:rPr lang="tr-TR" dirty="0" err="1" smtClean="0"/>
            <a:t>Erasmus</a:t>
          </a:r>
          <a:r>
            <a:rPr lang="tr-TR" dirty="0" smtClean="0"/>
            <a:t> +</a:t>
          </a:r>
        </a:p>
        <a:p>
          <a:r>
            <a:rPr lang="tr-TR" dirty="0" smtClean="0"/>
            <a:t>Okul Eğitimi</a:t>
          </a:r>
          <a:endParaRPr lang="tr-TR" dirty="0"/>
        </a:p>
      </dgm:t>
    </dgm:pt>
    <dgm:pt modelId="{50DF2C02-F025-4ED9-BD27-1E13E4603439}" type="parTrans" cxnId="{6346D8A5-4C0E-4271-A724-AE594D3B73B7}">
      <dgm:prSet/>
      <dgm:spPr/>
      <dgm:t>
        <a:bodyPr/>
        <a:lstStyle/>
        <a:p>
          <a:endParaRPr lang="tr-TR"/>
        </a:p>
      </dgm:t>
    </dgm:pt>
    <dgm:pt modelId="{52882643-CB69-4E0F-9333-E0394681C97E}" type="sibTrans" cxnId="{6346D8A5-4C0E-4271-A724-AE594D3B73B7}">
      <dgm:prSet/>
      <dgm:spPr/>
      <dgm:t>
        <a:bodyPr/>
        <a:lstStyle/>
        <a:p>
          <a:endParaRPr lang="tr-TR"/>
        </a:p>
      </dgm:t>
    </dgm:pt>
    <dgm:pt modelId="{8A30A348-E727-4477-BBB1-CA668EA3EA62}">
      <dgm:prSet phldrT="[Metin]"/>
      <dgm:spPr/>
      <dgm:t>
        <a:bodyPr/>
        <a:lstStyle/>
        <a:p>
          <a:r>
            <a:rPr lang="tr-TR" dirty="0" smtClean="0"/>
            <a:t>UA başvuruları </a:t>
          </a:r>
          <a:endParaRPr lang="tr-TR" dirty="0"/>
        </a:p>
      </dgm:t>
    </dgm:pt>
    <dgm:pt modelId="{61620EAF-E8DE-44A1-894E-5BB6CA304E90}" type="parTrans" cxnId="{81095365-6B7D-4799-9E60-36F0297775B4}">
      <dgm:prSet/>
      <dgm:spPr/>
      <dgm:t>
        <a:bodyPr/>
        <a:lstStyle/>
        <a:p>
          <a:endParaRPr lang="tr-TR"/>
        </a:p>
      </dgm:t>
    </dgm:pt>
    <dgm:pt modelId="{13B8A2C0-AC70-4D99-B82B-FDA3FC167AE9}" type="sibTrans" cxnId="{81095365-6B7D-4799-9E60-36F0297775B4}">
      <dgm:prSet/>
      <dgm:spPr/>
      <dgm:t>
        <a:bodyPr/>
        <a:lstStyle/>
        <a:p>
          <a:endParaRPr lang="tr-TR"/>
        </a:p>
      </dgm:t>
    </dgm:pt>
    <dgm:pt modelId="{5D9D92CA-5B74-4B18-AB33-34F101CCEF30}">
      <dgm:prSet phldrT="[Metin]"/>
      <dgm:spPr/>
      <dgm:t>
        <a:bodyPr/>
        <a:lstStyle/>
        <a:p>
          <a:r>
            <a:rPr lang="tr-TR" dirty="0" smtClean="0"/>
            <a:t>KA 122</a:t>
          </a:r>
          <a:endParaRPr lang="tr-TR" dirty="0"/>
        </a:p>
      </dgm:t>
    </dgm:pt>
    <dgm:pt modelId="{51E7F0F7-316C-4CA1-89D6-89EA5C8AAAA2}" type="parTrans" cxnId="{9440DD28-DBE1-487E-A90C-415E4E54980D}">
      <dgm:prSet/>
      <dgm:spPr/>
      <dgm:t>
        <a:bodyPr/>
        <a:lstStyle/>
        <a:p>
          <a:endParaRPr lang="tr-TR"/>
        </a:p>
      </dgm:t>
    </dgm:pt>
    <dgm:pt modelId="{C189CC91-8D18-42A0-B861-B96C40B8B24C}" type="sibTrans" cxnId="{9440DD28-DBE1-487E-A90C-415E4E54980D}">
      <dgm:prSet/>
      <dgm:spPr/>
      <dgm:t>
        <a:bodyPr/>
        <a:lstStyle/>
        <a:p>
          <a:endParaRPr lang="tr-TR"/>
        </a:p>
      </dgm:t>
    </dgm:pt>
    <dgm:pt modelId="{D9E2353E-ACDF-400B-8A54-725353E3D384}">
      <dgm:prSet phldrT="[Metin]"/>
      <dgm:spPr/>
      <dgm:t>
        <a:bodyPr/>
        <a:lstStyle/>
        <a:p>
          <a:r>
            <a:rPr lang="tr-TR" dirty="0" smtClean="0"/>
            <a:t>KA210</a:t>
          </a:r>
          <a:endParaRPr lang="tr-TR" dirty="0"/>
        </a:p>
      </dgm:t>
    </dgm:pt>
    <dgm:pt modelId="{2F8753E6-D097-4E3F-89F6-902189D4264B}" type="parTrans" cxnId="{2A2543E1-3943-4004-A4C0-4A3F703F6D3D}">
      <dgm:prSet/>
      <dgm:spPr/>
      <dgm:t>
        <a:bodyPr/>
        <a:lstStyle/>
        <a:p>
          <a:endParaRPr lang="tr-TR"/>
        </a:p>
      </dgm:t>
    </dgm:pt>
    <dgm:pt modelId="{A8F94D53-8FED-4D16-994A-F02C4200C9FB}" type="sibTrans" cxnId="{2A2543E1-3943-4004-A4C0-4A3F703F6D3D}">
      <dgm:prSet/>
      <dgm:spPr/>
      <dgm:t>
        <a:bodyPr/>
        <a:lstStyle/>
        <a:p>
          <a:endParaRPr lang="tr-TR"/>
        </a:p>
      </dgm:t>
    </dgm:pt>
    <dgm:pt modelId="{F7D342DC-DA26-4DA3-8B96-E8181E0086B6}">
      <dgm:prSet phldrT="[Metin]"/>
      <dgm:spPr/>
      <dgm:t>
        <a:bodyPr/>
        <a:lstStyle/>
        <a:p>
          <a:r>
            <a:rPr lang="tr-TR" dirty="0" smtClean="0"/>
            <a:t>İl MEM </a:t>
          </a:r>
        </a:p>
        <a:p>
          <a:r>
            <a:rPr lang="tr-TR" dirty="0" smtClean="0"/>
            <a:t>başvuruları</a:t>
          </a:r>
          <a:endParaRPr lang="tr-TR" dirty="0"/>
        </a:p>
      </dgm:t>
    </dgm:pt>
    <dgm:pt modelId="{EAF759A3-0EB8-4A48-8E66-0B93B70FAB97}" type="parTrans" cxnId="{B96848DD-6B14-45D4-8343-EF54DF7EE49E}">
      <dgm:prSet/>
      <dgm:spPr/>
      <dgm:t>
        <a:bodyPr/>
        <a:lstStyle/>
        <a:p>
          <a:endParaRPr lang="tr-TR"/>
        </a:p>
      </dgm:t>
    </dgm:pt>
    <dgm:pt modelId="{897E0806-36CB-4051-800F-2A7CA77C78D8}" type="sibTrans" cxnId="{B96848DD-6B14-45D4-8343-EF54DF7EE49E}">
      <dgm:prSet/>
      <dgm:spPr/>
      <dgm:t>
        <a:bodyPr/>
        <a:lstStyle/>
        <a:p>
          <a:endParaRPr lang="tr-TR"/>
        </a:p>
      </dgm:t>
    </dgm:pt>
    <dgm:pt modelId="{70CEE823-07C7-4537-A40F-13970FB8707A}">
      <dgm:prSet phldrT="[Metin]"/>
      <dgm:spPr/>
      <dgm:t>
        <a:bodyPr/>
        <a:lstStyle/>
        <a:p>
          <a:r>
            <a:rPr lang="tr-TR" dirty="0" smtClean="0"/>
            <a:t>Akreditasyon</a:t>
          </a:r>
          <a:endParaRPr lang="tr-TR" dirty="0"/>
        </a:p>
      </dgm:t>
    </dgm:pt>
    <dgm:pt modelId="{51F5E816-B512-4066-BF8C-A3C091ACC6D4}" type="parTrans" cxnId="{F3AE1EF5-DE84-4ECD-A499-599FB21EB2EF}">
      <dgm:prSet/>
      <dgm:spPr/>
      <dgm:t>
        <a:bodyPr/>
        <a:lstStyle/>
        <a:p>
          <a:endParaRPr lang="tr-TR"/>
        </a:p>
      </dgm:t>
    </dgm:pt>
    <dgm:pt modelId="{7450C65B-AB5C-4D12-82C4-2C71AAB6ED09}" type="sibTrans" cxnId="{F3AE1EF5-DE84-4ECD-A499-599FB21EB2EF}">
      <dgm:prSet/>
      <dgm:spPr/>
      <dgm:t>
        <a:bodyPr/>
        <a:lstStyle/>
        <a:p>
          <a:endParaRPr lang="tr-TR"/>
        </a:p>
      </dgm:t>
    </dgm:pt>
    <dgm:pt modelId="{E32CBA69-A5AC-4D18-BB57-6DB90E4F6D9C}" type="pres">
      <dgm:prSet presAssocID="{5975371D-0A86-4ABD-B5FD-FAA7A094E073}" presName="diagram" presStyleCnt="0">
        <dgm:presLayoutVars>
          <dgm:chPref val="1"/>
          <dgm:dir/>
          <dgm:animOne val="branch"/>
          <dgm:animLvl val="lvl"/>
          <dgm:resizeHandles val="exact"/>
        </dgm:presLayoutVars>
      </dgm:prSet>
      <dgm:spPr/>
      <dgm:t>
        <a:bodyPr/>
        <a:lstStyle/>
        <a:p>
          <a:endParaRPr lang="tr-TR"/>
        </a:p>
      </dgm:t>
    </dgm:pt>
    <dgm:pt modelId="{C28C92FB-CC11-4544-BEB1-9A349583B2EA}" type="pres">
      <dgm:prSet presAssocID="{A5EDD070-7801-4110-8B19-91483FAFBAC4}" presName="root1" presStyleCnt="0"/>
      <dgm:spPr/>
    </dgm:pt>
    <dgm:pt modelId="{8B87D0E2-4885-4C51-B073-47F3D4B752B5}" type="pres">
      <dgm:prSet presAssocID="{A5EDD070-7801-4110-8B19-91483FAFBAC4}" presName="LevelOneTextNode" presStyleLbl="node0" presStyleIdx="0" presStyleCnt="1">
        <dgm:presLayoutVars>
          <dgm:chPref val="3"/>
        </dgm:presLayoutVars>
      </dgm:prSet>
      <dgm:spPr/>
      <dgm:t>
        <a:bodyPr/>
        <a:lstStyle/>
        <a:p>
          <a:endParaRPr lang="tr-TR"/>
        </a:p>
      </dgm:t>
    </dgm:pt>
    <dgm:pt modelId="{B9C113BB-B9DD-43CF-A089-6C111FA3E90A}" type="pres">
      <dgm:prSet presAssocID="{A5EDD070-7801-4110-8B19-91483FAFBAC4}" presName="level2hierChild" presStyleCnt="0"/>
      <dgm:spPr/>
    </dgm:pt>
    <dgm:pt modelId="{6C2B55DF-161D-4259-8BA8-F29326043A3A}" type="pres">
      <dgm:prSet presAssocID="{61620EAF-E8DE-44A1-894E-5BB6CA304E90}" presName="conn2-1" presStyleLbl="parChTrans1D2" presStyleIdx="0" presStyleCnt="2"/>
      <dgm:spPr/>
      <dgm:t>
        <a:bodyPr/>
        <a:lstStyle/>
        <a:p>
          <a:endParaRPr lang="tr-TR"/>
        </a:p>
      </dgm:t>
    </dgm:pt>
    <dgm:pt modelId="{CB6C7C57-7831-48FE-80FE-16A28A43C75E}" type="pres">
      <dgm:prSet presAssocID="{61620EAF-E8DE-44A1-894E-5BB6CA304E90}" presName="connTx" presStyleLbl="parChTrans1D2" presStyleIdx="0" presStyleCnt="2"/>
      <dgm:spPr/>
      <dgm:t>
        <a:bodyPr/>
        <a:lstStyle/>
        <a:p>
          <a:endParaRPr lang="tr-TR"/>
        </a:p>
      </dgm:t>
    </dgm:pt>
    <dgm:pt modelId="{85D0F4E7-C9FC-4859-81B9-080AE38B6F14}" type="pres">
      <dgm:prSet presAssocID="{8A30A348-E727-4477-BBB1-CA668EA3EA62}" presName="root2" presStyleCnt="0"/>
      <dgm:spPr/>
    </dgm:pt>
    <dgm:pt modelId="{EF7357B8-DACF-473B-A193-D57FCC22486C}" type="pres">
      <dgm:prSet presAssocID="{8A30A348-E727-4477-BBB1-CA668EA3EA62}" presName="LevelTwoTextNode" presStyleLbl="node2" presStyleIdx="0" presStyleCnt="2">
        <dgm:presLayoutVars>
          <dgm:chPref val="3"/>
        </dgm:presLayoutVars>
      </dgm:prSet>
      <dgm:spPr/>
      <dgm:t>
        <a:bodyPr/>
        <a:lstStyle/>
        <a:p>
          <a:endParaRPr lang="tr-TR"/>
        </a:p>
      </dgm:t>
    </dgm:pt>
    <dgm:pt modelId="{5CBF4707-1BD2-42FD-87C2-6501ED6B40BF}" type="pres">
      <dgm:prSet presAssocID="{8A30A348-E727-4477-BBB1-CA668EA3EA62}" presName="level3hierChild" presStyleCnt="0"/>
      <dgm:spPr/>
    </dgm:pt>
    <dgm:pt modelId="{76D1A38D-93FA-4355-A2DC-5C9C60CB1C35}" type="pres">
      <dgm:prSet presAssocID="{51E7F0F7-316C-4CA1-89D6-89EA5C8AAAA2}" presName="conn2-1" presStyleLbl="parChTrans1D3" presStyleIdx="0" presStyleCnt="3"/>
      <dgm:spPr/>
      <dgm:t>
        <a:bodyPr/>
        <a:lstStyle/>
        <a:p>
          <a:endParaRPr lang="tr-TR"/>
        </a:p>
      </dgm:t>
    </dgm:pt>
    <dgm:pt modelId="{F66F6801-5A5F-4B9C-A72B-7D9DDC0DB82F}" type="pres">
      <dgm:prSet presAssocID="{51E7F0F7-316C-4CA1-89D6-89EA5C8AAAA2}" presName="connTx" presStyleLbl="parChTrans1D3" presStyleIdx="0" presStyleCnt="3"/>
      <dgm:spPr/>
      <dgm:t>
        <a:bodyPr/>
        <a:lstStyle/>
        <a:p>
          <a:endParaRPr lang="tr-TR"/>
        </a:p>
      </dgm:t>
    </dgm:pt>
    <dgm:pt modelId="{B727A4BF-F91A-4D3D-AA06-71C5C83AB64B}" type="pres">
      <dgm:prSet presAssocID="{5D9D92CA-5B74-4B18-AB33-34F101CCEF30}" presName="root2" presStyleCnt="0"/>
      <dgm:spPr/>
    </dgm:pt>
    <dgm:pt modelId="{6AA53F1E-F03C-47C5-9EE6-68BBFC7E2D89}" type="pres">
      <dgm:prSet presAssocID="{5D9D92CA-5B74-4B18-AB33-34F101CCEF30}" presName="LevelTwoTextNode" presStyleLbl="node3" presStyleIdx="0" presStyleCnt="3">
        <dgm:presLayoutVars>
          <dgm:chPref val="3"/>
        </dgm:presLayoutVars>
      </dgm:prSet>
      <dgm:spPr/>
      <dgm:t>
        <a:bodyPr/>
        <a:lstStyle/>
        <a:p>
          <a:endParaRPr lang="tr-TR"/>
        </a:p>
      </dgm:t>
    </dgm:pt>
    <dgm:pt modelId="{06105C54-6045-4E58-9BAA-37F1329F7C62}" type="pres">
      <dgm:prSet presAssocID="{5D9D92CA-5B74-4B18-AB33-34F101CCEF30}" presName="level3hierChild" presStyleCnt="0"/>
      <dgm:spPr/>
    </dgm:pt>
    <dgm:pt modelId="{68A5723C-C5CE-4616-B20D-EA64CA5CBD9F}" type="pres">
      <dgm:prSet presAssocID="{2F8753E6-D097-4E3F-89F6-902189D4264B}" presName="conn2-1" presStyleLbl="parChTrans1D3" presStyleIdx="1" presStyleCnt="3"/>
      <dgm:spPr/>
      <dgm:t>
        <a:bodyPr/>
        <a:lstStyle/>
        <a:p>
          <a:endParaRPr lang="tr-TR"/>
        </a:p>
      </dgm:t>
    </dgm:pt>
    <dgm:pt modelId="{BAF512B2-94F6-4036-9A88-CFB08B026A7B}" type="pres">
      <dgm:prSet presAssocID="{2F8753E6-D097-4E3F-89F6-902189D4264B}" presName="connTx" presStyleLbl="parChTrans1D3" presStyleIdx="1" presStyleCnt="3"/>
      <dgm:spPr/>
      <dgm:t>
        <a:bodyPr/>
        <a:lstStyle/>
        <a:p>
          <a:endParaRPr lang="tr-TR"/>
        </a:p>
      </dgm:t>
    </dgm:pt>
    <dgm:pt modelId="{C6B8AA68-5D0A-4339-A37F-83AD2BD4B5FD}" type="pres">
      <dgm:prSet presAssocID="{D9E2353E-ACDF-400B-8A54-725353E3D384}" presName="root2" presStyleCnt="0"/>
      <dgm:spPr/>
    </dgm:pt>
    <dgm:pt modelId="{1DB39D1D-B6FE-4014-B51F-7BE49B2EA8ED}" type="pres">
      <dgm:prSet presAssocID="{D9E2353E-ACDF-400B-8A54-725353E3D384}" presName="LevelTwoTextNode" presStyleLbl="node3" presStyleIdx="1" presStyleCnt="3">
        <dgm:presLayoutVars>
          <dgm:chPref val="3"/>
        </dgm:presLayoutVars>
      </dgm:prSet>
      <dgm:spPr/>
      <dgm:t>
        <a:bodyPr/>
        <a:lstStyle/>
        <a:p>
          <a:endParaRPr lang="tr-TR"/>
        </a:p>
      </dgm:t>
    </dgm:pt>
    <dgm:pt modelId="{F9332752-6D0A-4B55-B324-E4190B88E12D}" type="pres">
      <dgm:prSet presAssocID="{D9E2353E-ACDF-400B-8A54-725353E3D384}" presName="level3hierChild" presStyleCnt="0"/>
      <dgm:spPr/>
    </dgm:pt>
    <dgm:pt modelId="{9CCBE612-0B96-459A-9FAA-A6CECAED7E4A}" type="pres">
      <dgm:prSet presAssocID="{EAF759A3-0EB8-4A48-8E66-0B93B70FAB97}" presName="conn2-1" presStyleLbl="parChTrans1D2" presStyleIdx="1" presStyleCnt="2"/>
      <dgm:spPr/>
      <dgm:t>
        <a:bodyPr/>
        <a:lstStyle/>
        <a:p>
          <a:endParaRPr lang="tr-TR"/>
        </a:p>
      </dgm:t>
    </dgm:pt>
    <dgm:pt modelId="{19D28E04-457B-41CA-BE5A-A9021C711FDD}" type="pres">
      <dgm:prSet presAssocID="{EAF759A3-0EB8-4A48-8E66-0B93B70FAB97}" presName="connTx" presStyleLbl="parChTrans1D2" presStyleIdx="1" presStyleCnt="2"/>
      <dgm:spPr/>
      <dgm:t>
        <a:bodyPr/>
        <a:lstStyle/>
        <a:p>
          <a:endParaRPr lang="tr-TR"/>
        </a:p>
      </dgm:t>
    </dgm:pt>
    <dgm:pt modelId="{0A9AA732-E59D-4CB6-947A-E6F1CBB4F0C1}" type="pres">
      <dgm:prSet presAssocID="{F7D342DC-DA26-4DA3-8B96-E8181E0086B6}" presName="root2" presStyleCnt="0"/>
      <dgm:spPr/>
    </dgm:pt>
    <dgm:pt modelId="{8A0BE699-FDD1-4219-89E8-D71E1629F199}" type="pres">
      <dgm:prSet presAssocID="{F7D342DC-DA26-4DA3-8B96-E8181E0086B6}" presName="LevelTwoTextNode" presStyleLbl="node2" presStyleIdx="1" presStyleCnt="2">
        <dgm:presLayoutVars>
          <dgm:chPref val="3"/>
        </dgm:presLayoutVars>
      </dgm:prSet>
      <dgm:spPr/>
      <dgm:t>
        <a:bodyPr/>
        <a:lstStyle/>
        <a:p>
          <a:endParaRPr lang="tr-TR"/>
        </a:p>
      </dgm:t>
    </dgm:pt>
    <dgm:pt modelId="{CCF3F758-EED7-4069-B83D-DD9187799297}" type="pres">
      <dgm:prSet presAssocID="{F7D342DC-DA26-4DA3-8B96-E8181E0086B6}" presName="level3hierChild" presStyleCnt="0"/>
      <dgm:spPr/>
    </dgm:pt>
    <dgm:pt modelId="{5EA5C93C-07B4-4F3D-949E-1C42077730F1}" type="pres">
      <dgm:prSet presAssocID="{51F5E816-B512-4066-BF8C-A3C091ACC6D4}" presName="conn2-1" presStyleLbl="parChTrans1D3" presStyleIdx="2" presStyleCnt="3"/>
      <dgm:spPr/>
      <dgm:t>
        <a:bodyPr/>
        <a:lstStyle/>
        <a:p>
          <a:endParaRPr lang="tr-TR"/>
        </a:p>
      </dgm:t>
    </dgm:pt>
    <dgm:pt modelId="{2E261893-5E0F-462E-A286-7346613C93F6}" type="pres">
      <dgm:prSet presAssocID="{51F5E816-B512-4066-BF8C-A3C091ACC6D4}" presName="connTx" presStyleLbl="parChTrans1D3" presStyleIdx="2" presStyleCnt="3"/>
      <dgm:spPr/>
      <dgm:t>
        <a:bodyPr/>
        <a:lstStyle/>
        <a:p>
          <a:endParaRPr lang="tr-TR"/>
        </a:p>
      </dgm:t>
    </dgm:pt>
    <dgm:pt modelId="{9E61E500-E1B3-431D-827D-63481E5989E0}" type="pres">
      <dgm:prSet presAssocID="{70CEE823-07C7-4537-A40F-13970FB8707A}" presName="root2" presStyleCnt="0"/>
      <dgm:spPr/>
    </dgm:pt>
    <dgm:pt modelId="{AC5CB059-7C82-4AE8-8F53-E17919775146}" type="pres">
      <dgm:prSet presAssocID="{70CEE823-07C7-4537-A40F-13970FB8707A}" presName="LevelTwoTextNode" presStyleLbl="node3" presStyleIdx="2" presStyleCnt="3">
        <dgm:presLayoutVars>
          <dgm:chPref val="3"/>
        </dgm:presLayoutVars>
      </dgm:prSet>
      <dgm:spPr/>
      <dgm:t>
        <a:bodyPr/>
        <a:lstStyle/>
        <a:p>
          <a:endParaRPr lang="tr-TR"/>
        </a:p>
      </dgm:t>
    </dgm:pt>
    <dgm:pt modelId="{6A61B7AD-89CA-44E7-86F3-03DBD85E414C}" type="pres">
      <dgm:prSet presAssocID="{70CEE823-07C7-4537-A40F-13970FB8707A}" presName="level3hierChild" presStyleCnt="0"/>
      <dgm:spPr/>
    </dgm:pt>
  </dgm:ptLst>
  <dgm:cxnLst>
    <dgm:cxn modelId="{84CEF32E-72F3-4559-8109-537B3F81A708}" type="presOf" srcId="{2F8753E6-D097-4E3F-89F6-902189D4264B}" destId="{BAF512B2-94F6-4036-9A88-CFB08B026A7B}" srcOrd="1" destOrd="0" presId="urn:microsoft.com/office/officeart/2005/8/layout/hierarchy2"/>
    <dgm:cxn modelId="{F3AE1EF5-DE84-4ECD-A499-599FB21EB2EF}" srcId="{F7D342DC-DA26-4DA3-8B96-E8181E0086B6}" destId="{70CEE823-07C7-4537-A40F-13970FB8707A}" srcOrd="0" destOrd="0" parTransId="{51F5E816-B512-4066-BF8C-A3C091ACC6D4}" sibTransId="{7450C65B-AB5C-4D12-82C4-2C71AAB6ED09}"/>
    <dgm:cxn modelId="{E64E7123-5781-4F16-A588-C831C1007B80}" type="presOf" srcId="{61620EAF-E8DE-44A1-894E-5BB6CA304E90}" destId="{6C2B55DF-161D-4259-8BA8-F29326043A3A}" srcOrd="0" destOrd="0" presId="urn:microsoft.com/office/officeart/2005/8/layout/hierarchy2"/>
    <dgm:cxn modelId="{38271F01-88F5-4E11-8F29-E151601E8BBB}" type="presOf" srcId="{51F5E816-B512-4066-BF8C-A3C091ACC6D4}" destId="{2E261893-5E0F-462E-A286-7346613C93F6}" srcOrd="1" destOrd="0" presId="urn:microsoft.com/office/officeart/2005/8/layout/hierarchy2"/>
    <dgm:cxn modelId="{05051C36-A4D4-4E18-8392-31A1E1E61181}" type="presOf" srcId="{70CEE823-07C7-4537-A40F-13970FB8707A}" destId="{AC5CB059-7C82-4AE8-8F53-E17919775146}" srcOrd="0" destOrd="0" presId="urn:microsoft.com/office/officeart/2005/8/layout/hierarchy2"/>
    <dgm:cxn modelId="{9440DD28-DBE1-487E-A90C-415E4E54980D}" srcId="{8A30A348-E727-4477-BBB1-CA668EA3EA62}" destId="{5D9D92CA-5B74-4B18-AB33-34F101CCEF30}" srcOrd="0" destOrd="0" parTransId="{51E7F0F7-316C-4CA1-89D6-89EA5C8AAAA2}" sibTransId="{C189CC91-8D18-42A0-B861-B96C40B8B24C}"/>
    <dgm:cxn modelId="{2A2543E1-3943-4004-A4C0-4A3F703F6D3D}" srcId="{8A30A348-E727-4477-BBB1-CA668EA3EA62}" destId="{D9E2353E-ACDF-400B-8A54-725353E3D384}" srcOrd="1" destOrd="0" parTransId="{2F8753E6-D097-4E3F-89F6-902189D4264B}" sibTransId="{A8F94D53-8FED-4D16-994A-F02C4200C9FB}"/>
    <dgm:cxn modelId="{F6034D72-85FB-48C7-ABAA-536CF32D2B92}" type="presOf" srcId="{51E7F0F7-316C-4CA1-89D6-89EA5C8AAAA2}" destId="{F66F6801-5A5F-4B9C-A72B-7D9DDC0DB82F}" srcOrd="1" destOrd="0" presId="urn:microsoft.com/office/officeart/2005/8/layout/hierarchy2"/>
    <dgm:cxn modelId="{6346D8A5-4C0E-4271-A724-AE594D3B73B7}" srcId="{5975371D-0A86-4ABD-B5FD-FAA7A094E073}" destId="{A5EDD070-7801-4110-8B19-91483FAFBAC4}" srcOrd="0" destOrd="0" parTransId="{50DF2C02-F025-4ED9-BD27-1E13E4603439}" sibTransId="{52882643-CB69-4E0F-9333-E0394681C97E}"/>
    <dgm:cxn modelId="{8E9D6E8F-5FB5-49F1-8E99-1AEA54C3D22F}" type="presOf" srcId="{5D9D92CA-5B74-4B18-AB33-34F101CCEF30}" destId="{6AA53F1E-F03C-47C5-9EE6-68BBFC7E2D89}" srcOrd="0" destOrd="0" presId="urn:microsoft.com/office/officeart/2005/8/layout/hierarchy2"/>
    <dgm:cxn modelId="{81095365-6B7D-4799-9E60-36F0297775B4}" srcId="{A5EDD070-7801-4110-8B19-91483FAFBAC4}" destId="{8A30A348-E727-4477-BBB1-CA668EA3EA62}" srcOrd="0" destOrd="0" parTransId="{61620EAF-E8DE-44A1-894E-5BB6CA304E90}" sibTransId="{13B8A2C0-AC70-4D99-B82B-FDA3FC167AE9}"/>
    <dgm:cxn modelId="{6B7D1A9D-A769-41D1-9940-94B40F970B96}" type="presOf" srcId="{61620EAF-E8DE-44A1-894E-5BB6CA304E90}" destId="{CB6C7C57-7831-48FE-80FE-16A28A43C75E}" srcOrd="1" destOrd="0" presId="urn:microsoft.com/office/officeart/2005/8/layout/hierarchy2"/>
    <dgm:cxn modelId="{B5A3FA0D-8DF1-4890-8243-B7FFEF064B67}" type="presOf" srcId="{D9E2353E-ACDF-400B-8A54-725353E3D384}" destId="{1DB39D1D-B6FE-4014-B51F-7BE49B2EA8ED}" srcOrd="0" destOrd="0" presId="urn:microsoft.com/office/officeart/2005/8/layout/hierarchy2"/>
    <dgm:cxn modelId="{024EDF31-DCB8-460C-B1AA-C062E89CC4A0}" type="presOf" srcId="{5975371D-0A86-4ABD-B5FD-FAA7A094E073}" destId="{E32CBA69-A5AC-4D18-BB57-6DB90E4F6D9C}" srcOrd="0" destOrd="0" presId="urn:microsoft.com/office/officeart/2005/8/layout/hierarchy2"/>
    <dgm:cxn modelId="{9215E838-D9B7-4376-9E8E-D7E731C91101}" type="presOf" srcId="{2F8753E6-D097-4E3F-89F6-902189D4264B}" destId="{68A5723C-C5CE-4616-B20D-EA64CA5CBD9F}" srcOrd="0" destOrd="0" presId="urn:microsoft.com/office/officeart/2005/8/layout/hierarchy2"/>
    <dgm:cxn modelId="{E104C5FC-E1B4-41AA-A398-6CF4502C72F8}" type="presOf" srcId="{51F5E816-B512-4066-BF8C-A3C091ACC6D4}" destId="{5EA5C93C-07B4-4F3D-949E-1C42077730F1}" srcOrd="0" destOrd="0" presId="urn:microsoft.com/office/officeart/2005/8/layout/hierarchy2"/>
    <dgm:cxn modelId="{6812A665-CCD8-4B0D-A717-7176AAC86758}" type="presOf" srcId="{EAF759A3-0EB8-4A48-8E66-0B93B70FAB97}" destId="{19D28E04-457B-41CA-BE5A-A9021C711FDD}" srcOrd="1" destOrd="0" presId="urn:microsoft.com/office/officeart/2005/8/layout/hierarchy2"/>
    <dgm:cxn modelId="{66DE3D59-C776-41FB-B2B5-D6DAFC50481D}" type="presOf" srcId="{A5EDD070-7801-4110-8B19-91483FAFBAC4}" destId="{8B87D0E2-4885-4C51-B073-47F3D4B752B5}" srcOrd="0" destOrd="0" presId="urn:microsoft.com/office/officeart/2005/8/layout/hierarchy2"/>
    <dgm:cxn modelId="{7A86344F-7BA3-461E-A986-8FA55F4EE047}" type="presOf" srcId="{F7D342DC-DA26-4DA3-8B96-E8181E0086B6}" destId="{8A0BE699-FDD1-4219-89E8-D71E1629F199}" srcOrd="0" destOrd="0" presId="urn:microsoft.com/office/officeart/2005/8/layout/hierarchy2"/>
    <dgm:cxn modelId="{A03C4BDF-EE48-40BB-BC82-0A0CAC4D2867}" type="presOf" srcId="{EAF759A3-0EB8-4A48-8E66-0B93B70FAB97}" destId="{9CCBE612-0B96-459A-9FAA-A6CECAED7E4A}" srcOrd="0" destOrd="0" presId="urn:microsoft.com/office/officeart/2005/8/layout/hierarchy2"/>
    <dgm:cxn modelId="{7925D3A7-029E-4124-A1F7-9D4353700516}" type="presOf" srcId="{8A30A348-E727-4477-BBB1-CA668EA3EA62}" destId="{EF7357B8-DACF-473B-A193-D57FCC22486C}" srcOrd="0" destOrd="0" presId="urn:microsoft.com/office/officeart/2005/8/layout/hierarchy2"/>
    <dgm:cxn modelId="{0B755B52-8A55-4732-AE4E-C96E0FB092FD}" type="presOf" srcId="{51E7F0F7-316C-4CA1-89D6-89EA5C8AAAA2}" destId="{76D1A38D-93FA-4355-A2DC-5C9C60CB1C35}" srcOrd="0" destOrd="0" presId="urn:microsoft.com/office/officeart/2005/8/layout/hierarchy2"/>
    <dgm:cxn modelId="{B96848DD-6B14-45D4-8343-EF54DF7EE49E}" srcId="{A5EDD070-7801-4110-8B19-91483FAFBAC4}" destId="{F7D342DC-DA26-4DA3-8B96-E8181E0086B6}" srcOrd="1" destOrd="0" parTransId="{EAF759A3-0EB8-4A48-8E66-0B93B70FAB97}" sibTransId="{897E0806-36CB-4051-800F-2A7CA77C78D8}"/>
    <dgm:cxn modelId="{1295C592-D6AD-416D-8EEE-0C52BFB06665}" type="presParOf" srcId="{E32CBA69-A5AC-4D18-BB57-6DB90E4F6D9C}" destId="{C28C92FB-CC11-4544-BEB1-9A349583B2EA}" srcOrd="0" destOrd="0" presId="urn:microsoft.com/office/officeart/2005/8/layout/hierarchy2"/>
    <dgm:cxn modelId="{CF767494-0CEB-48FC-BB2F-8A63DA8ECCD8}" type="presParOf" srcId="{C28C92FB-CC11-4544-BEB1-9A349583B2EA}" destId="{8B87D0E2-4885-4C51-B073-47F3D4B752B5}" srcOrd="0" destOrd="0" presId="urn:microsoft.com/office/officeart/2005/8/layout/hierarchy2"/>
    <dgm:cxn modelId="{B19521B3-69EF-42E6-A2A9-57614EA3A43C}" type="presParOf" srcId="{C28C92FB-CC11-4544-BEB1-9A349583B2EA}" destId="{B9C113BB-B9DD-43CF-A089-6C111FA3E90A}" srcOrd="1" destOrd="0" presId="urn:microsoft.com/office/officeart/2005/8/layout/hierarchy2"/>
    <dgm:cxn modelId="{B9C368DF-34C6-4B5C-AD77-E27B6A08B682}" type="presParOf" srcId="{B9C113BB-B9DD-43CF-A089-6C111FA3E90A}" destId="{6C2B55DF-161D-4259-8BA8-F29326043A3A}" srcOrd="0" destOrd="0" presId="urn:microsoft.com/office/officeart/2005/8/layout/hierarchy2"/>
    <dgm:cxn modelId="{EFCCA240-A3DE-4388-9B1B-A5EDA5D81F3F}" type="presParOf" srcId="{6C2B55DF-161D-4259-8BA8-F29326043A3A}" destId="{CB6C7C57-7831-48FE-80FE-16A28A43C75E}" srcOrd="0" destOrd="0" presId="urn:microsoft.com/office/officeart/2005/8/layout/hierarchy2"/>
    <dgm:cxn modelId="{0A06EE52-C0C2-46A3-95A7-C4CBD320A533}" type="presParOf" srcId="{B9C113BB-B9DD-43CF-A089-6C111FA3E90A}" destId="{85D0F4E7-C9FC-4859-81B9-080AE38B6F14}" srcOrd="1" destOrd="0" presId="urn:microsoft.com/office/officeart/2005/8/layout/hierarchy2"/>
    <dgm:cxn modelId="{24642707-10F3-4013-9CFD-0527F07103A6}" type="presParOf" srcId="{85D0F4E7-C9FC-4859-81B9-080AE38B6F14}" destId="{EF7357B8-DACF-473B-A193-D57FCC22486C}" srcOrd="0" destOrd="0" presId="urn:microsoft.com/office/officeart/2005/8/layout/hierarchy2"/>
    <dgm:cxn modelId="{D23DF1DF-7C48-4E2F-8AD2-70B4C2D706BF}" type="presParOf" srcId="{85D0F4E7-C9FC-4859-81B9-080AE38B6F14}" destId="{5CBF4707-1BD2-42FD-87C2-6501ED6B40BF}" srcOrd="1" destOrd="0" presId="urn:microsoft.com/office/officeart/2005/8/layout/hierarchy2"/>
    <dgm:cxn modelId="{EA200685-325D-4B4F-B6EC-523F2767673B}" type="presParOf" srcId="{5CBF4707-1BD2-42FD-87C2-6501ED6B40BF}" destId="{76D1A38D-93FA-4355-A2DC-5C9C60CB1C35}" srcOrd="0" destOrd="0" presId="urn:microsoft.com/office/officeart/2005/8/layout/hierarchy2"/>
    <dgm:cxn modelId="{5CE34BFE-FF83-40C1-942A-EA192107F494}" type="presParOf" srcId="{76D1A38D-93FA-4355-A2DC-5C9C60CB1C35}" destId="{F66F6801-5A5F-4B9C-A72B-7D9DDC0DB82F}" srcOrd="0" destOrd="0" presId="urn:microsoft.com/office/officeart/2005/8/layout/hierarchy2"/>
    <dgm:cxn modelId="{2DFB3F0E-04D6-49D5-8DF2-A41A6FE9B953}" type="presParOf" srcId="{5CBF4707-1BD2-42FD-87C2-6501ED6B40BF}" destId="{B727A4BF-F91A-4D3D-AA06-71C5C83AB64B}" srcOrd="1" destOrd="0" presId="urn:microsoft.com/office/officeart/2005/8/layout/hierarchy2"/>
    <dgm:cxn modelId="{3D655B72-3014-419C-B99D-9748F726265B}" type="presParOf" srcId="{B727A4BF-F91A-4D3D-AA06-71C5C83AB64B}" destId="{6AA53F1E-F03C-47C5-9EE6-68BBFC7E2D89}" srcOrd="0" destOrd="0" presId="urn:microsoft.com/office/officeart/2005/8/layout/hierarchy2"/>
    <dgm:cxn modelId="{F20C79C0-10AB-4E53-8B8E-A22C1204AFD6}" type="presParOf" srcId="{B727A4BF-F91A-4D3D-AA06-71C5C83AB64B}" destId="{06105C54-6045-4E58-9BAA-37F1329F7C62}" srcOrd="1" destOrd="0" presId="urn:microsoft.com/office/officeart/2005/8/layout/hierarchy2"/>
    <dgm:cxn modelId="{F9BB5C3E-25C0-4D31-AE6C-6CE2F15FF4D5}" type="presParOf" srcId="{5CBF4707-1BD2-42FD-87C2-6501ED6B40BF}" destId="{68A5723C-C5CE-4616-B20D-EA64CA5CBD9F}" srcOrd="2" destOrd="0" presId="urn:microsoft.com/office/officeart/2005/8/layout/hierarchy2"/>
    <dgm:cxn modelId="{979E7EEA-8D15-42A0-8A3C-415811FE6160}" type="presParOf" srcId="{68A5723C-C5CE-4616-B20D-EA64CA5CBD9F}" destId="{BAF512B2-94F6-4036-9A88-CFB08B026A7B}" srcOrd="0" destOrd="0" presId="urn:microsoft.com/office/officeart/2005/8/layout/hierarchy2"/>
    <dgm:cxn modelId="{C3D4905D-A817-4215-9CCF-D5C0A974CD38}" type="presParOf" srcId="{5CBF4707-1BD2-42FD-87C2-6501ED6B40BF}" destId="{C6B8AA68-5D0A-4339-A37F-83AD2BD4B5FD}" srcOrd="3" destOrd="0" presId="urn:microsoft.com/office/officeart/2005/8/layout/hierarchy2"/>
    <dgm:cxn modelId="{89EA9823-DF0B-43E4-AAF1-FC597F790A17}" type="presParOf" srcId="{C6B8AA68-5D0A-4339-A37F-83AD2BD4B5FD}" destId="{1DB39D1D-B6FE-4014-B51F-7BE49B2EA8ED}" srcOrd="0" destOrd="0" presId="urn:microsoft.com/office/officeart/2005/8/layout/hierarchy2"/>
    <dgm:cxn modelId="{18F827AB-5918-48AF-8300-8E258D6311F9}" type="presParOf" srcId="{C6B8AA68-5D0A-4339-A37F-83AD2BD4B5FD}" destId="{F9332752-6D0A-4B55-B324-E4190B88E12D}" srcOrd="1" destOrd="0" presId="urn:microsoft.com/office/officeart/2005/8/layout/hierarchy2"/>
    <dgm:cxn modelId="{9B96C5E4-8A67-4867-B8B7-5E044CDB0FD8}" type="presParOf" srcId="{B9C113BB-B9DD-43CF-A089-6C111FA3E90A}" destId="{9CCBE612-0B96-459A-9FAA-A6CECAED7E4A}" srcOrd="2" destOrd="0" presId="urn:microsoft.com/office/officeart/2005/8/layout/hierarchy2"/>
    <dgm:cxn modelId="{18E03914-C67A-4EB5-9DF0-97F35445C63A}" type="presParOf" srcId="{9CCBE612-0B96-459A-9FAA-A6CECAED7E4A}" destId="{19D28E04-457B-41CA-BE5A-A9021C711FDD}" srcOrd="0" destOrd="0" presId="urn:microsoft.com/office/officeart/2005/8/layout/hierarchy2"/>
    <dgm:cxn modelId="{D4EC7C2D-33B0-4865-B981-D89935EB98D8}" type="presParOf" srcId="{B9C113BB-B9DD-43CF-A089-6C111FA3E90A}" destId="{0A9AA732-E59D-4CB6-947A-E6F1CBB4F0C1}" srcOrd="3" destOrd="0" presId="urn:microsoft.com/office/officeart/2005/8/layout/hierarchy2"/>
    <dgm:cxn modelId="{0243A055-129B-416F-8300-2AE26FD4A0F6}" type="presParOf" srcId="{0A9AA732-E59D-4CB6-947A-E6F1CBB4F0C1}" destId="{8A0BE699-FDD1-4219-89E8-D71E1629F199}" srcOrd="0" destOrd="0" presId="urn:microsoft.com/office/officeart/2005/8/layout/hierarchy2"/>
    <dgm:cxn modelId="{4E02430A-9290-45F6-B397-FED905B11A7E}" type="presParOf" srcId="{0A9AA732-E59D-4CB6-947A-E6F1CBB4F0C1}" destId="{CCF3F758-EED7-4069-B83D-DD9187799297}" srcOrd="1" destOrd="0" presId="urn:microsoft.com/office/officeart/2005/8/layout/hierarchy2"/>
    <dgm:cxn modelId="{293C9A20-BD0D-4BD8-AFC7-A9AB92D2C86E}" type="presParOf" srcId="{CCF3F758-EED7-4069-B83D-DD9187799297}" destId="{5EA5C93C-07B4-4F3D-949E-1C42077730F1}" srcOrd="0" destOrd="0" presId="urn:microsoft.com/office/officeart/2005/8/layout/hierarchy2"/>
    <dgm:cxn modelId="{C1BBEC4D-6A8C-4D98-BA8B-57DB830F7601}" type="presParOf" srcId="{5EA5C93C-07B4-4F3D-949E-1C42077730F1}" destId="{2E261893-5E0F-462E-A286-7346613C93F6}" srcOrd="0" destOrd="0" presId="urn:microsoft.com/office/officeart/2005/8/layout/hierarchy2"/>
    <dgm:cxn modelId="{5B2C905A-622D-41FA-AA1E-F2F5A6808BD4}" type="presParOf" srcId="{CCF3F758-EED7-4069-B83D-DD9187799297}" destId="{9E61E500-E1B3-431D-827D-63481E5989E0}" srcOrd="1" destOrd="0" presId="urn:microsoft.com/office/officeart/2005/8/layout/hierarchy2"/>
    <dgm:cxn modelId="{9EE4686A-0979-4030-A0D2-689F83E36CC2}" type="presParOf" srcId="{9E61E500-E1B3-431D-827D-63481E5989E0}" destId="{AC5CB059-7C82-4AE8-8F53-E17919775146}" srcOrd="0" destOrd="0" presId="urn:microsoft.com/office/officeart/2005/8/layout/hierarchy2"/>
    <dgm:cxn modelId="{C9AAF0A2-1682-47BF-8DC0-79A45C4D2D07}" type="presParOf" srcId="{9E61E500-E1B3-431D-827D-63481E5989E0}" destId="{6A61B7AD-89CA-44E7-86F3-03DBD85E414C}"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7D0E2-4885-4C51-B073-47F3D4B752B5}">
      <dsp:nvSpPr>
        <dsp:cNvPr id="0" name=""/>
        <dsp:cNvSpPr/>
      </dsp:nvSpPr>
      <dsp:spPr>
        <a:xfrm>
          <a:off x="2116" y="2482188"/>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err="1" smtClean="0"/>
            <a:t>Erasmus</a:t>
          </a:r>
          <a:r>
            <a:rPr lang="tr-TR" sz="2700" kern="1200" dirty="0" smtClean="0"/>
            <a:t> +</a:t>
          </a:r>
        </a:p>
        <a:p>
          <a:pPr lvl="0" algn="ctr" defTabSz="1200150">
            <a:lnSpc>
              <a:spcPct val="90000"/>
            </a:lnSpc>
            <a:spcBef>
              <a:spcPct val="0"/>
            </a:spcBef>
            <a:spcAft>
              <a:spcPct val="35000"/>
            </a:spcAft>
          </a:pPr>
          <a:r>
            <a:rPr lang="tr-TR" sz="2700" kern="1200" dirty="0" smtClean="0"/>
            <a:t>Okul Eğitimi</a:t>
          </a:r>
          <a:endParaRPr lang="tr-TR" sz="2700" kern="1200" dirty="0"/>
        </a:p>
      </dsp:txBody>
      <dsp:txXfrm>
        <a:off x="33423" y="2513495"/>
        <a:ext cx="2075219" cy="1006302"/>
      </dsp:txXfrm>
    </dsp:sp>
    <dsp:sp modelId="{6C2B55DF-161D-4259-8BA8-F29326043A3A}">
      <dsp:nvSpPr>
        <dsp:cNvPr id="0" name=""/>
        <dsp:cNvSpPr/>
      </dsp:nvSpPr>
      <dsp:spPr>
        <a:xfrm rot="18770822">
          <a:off x="1938782" y="2537922"/>
          <a:ext cx="1257468" cy="35507"/>
        </a:xfrm>
        <a:custGeom>
          <a:avLst/>
          <a:gdLst/>
          <a:ahLst/>
          <a:cxnLst/>
          <a:rect l="0" t="0" r="0" b="0"/>
          <a:pathLst>
            <a:path>
              <a:moveTo>
                <a:pt x="0" y="17753"/>
              </a:moveTo>
              <a:lnTo>
                <a:pt x="1257468"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536079" y="2524240"/>
        <a:ext cx="62873" cy="62873"/>
      </dsp:txXfrm>
    </dsp:sp>
    <dsp:sp modelId="{EF7357B8-DACF-473B-A193-D57FCC22486C}">
      <dsp:nvSpPr>
        <dsp:cNvPr id="0" name=""/>
        <dsp:cNvSpPr/>
      </dsp:nvSpPr>
      <dsp:spPr>
        <a:xfrm>
          <a:off x="2995083" y="1560248"/>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smtClean="0"/>
            <a:t>UA başvuruları </a:t>
          </a:r>
          <a:endParaRPr lang="tr-TR" sz="2700" kern="1200" dirty="0"/>
        </a:p>
      </dsp:txBody>
      <dsp:txXfrm>
        <a:off x="3026390" y="1591555"/>
        <a:ext cx="2075219" cy="1006302"/>
      </dsp:txXfrm>
    </dsp:sp>
    <dsp:sp modelId="{76D1A38D-93FA-4355-A2DC-5C9C60CB1C35}">
      <dsp:nvSpPr>
        <dsp:cNvPr id="0" name=""/>
        <dsp:cNvSpPr/>
      </dsp:nvSpPr>
      <dsp:spPr>
        <a:xfrm rot="19457599">
          <a:off x="5033933" y="1769638"/>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534155" y="1761065"/>
        <a:ext cx="52654" cy="52654"/>
      </dsp:txXfrm>
    </dsp:sp>
    <dsp:sp modelId="{6AA53F1E-F03C-47C5-9EE6-68BBFC7E2D89}">
      <dsp:nvSpPr>
        <dsp:cNvPr id="0" name=""/>
        <dsp:cNvSpPr/>
      </dsp:nvSpPr>
      <dsp:spPr>
        <a:xfrm>
          <a:off x="5988050" y="945620"/>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smtClean="0"/>
            <a:t>KA 122</a:t>
          </a:r>
          <a:endParaRPr lang="tr-TR" sz="2700" kern="1200" dirty="0"/>
        </a:p>
      </dsp:txBody>
      <dsp:txXfrm>
        <a:off x="6019357" y="976927"/>
        <a:ext cx="2075219" cy="1006302"/>
      </dsp:txXfrm>
    </dsp:sp>
    <dsp:sp modelId="{68A5723C-C5CE-4616-B20D-EA64CA5CBD9F}">
      <dsp:nvSpPr>
        <dsp:cNvPr id="0" name=""/>
        <dsp:cNvSpPr/>
      </dsp:nvSpPr>
      <dsp:spPr>
        <a:xfrm rot="2142401">
          <a:off x="5033933" y="2384266"/>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534155" y="2375692"/>
        <a:ext cx="52654" cy="52654"/>
      </dsp:txXfrm>
    </dsp:sp>
    <dsp:sp modelId="{1DB39D1D-B6FE-4014-B51F-7BE49B2EA8ED}">
      <dsp:nvSpPr>
        <dsp:cNvPr id="0" name=""/>
        <dsp:cNvSpPr/>
      </dsp:nvSpPr>
      <dsp:spPr>
        <a:xfrm>
          <a:off x="5988050" y="2174875"/>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smtClean="0"/>
            <a:t>KA210</a:t>
          </a:r>
          <a:endParaRPr lang="tr-TR" sz="2700" kern="1200" dirty="0"/>
        </a:p>
      </dsp:txBody>
      <dsp:txXfrm>
        <a:off x="6019357" y="2206182"/>
        <a:ext cx="2075219" cy="1006302"/>
      </dsp:txXfrm>
    </dsp:sp>
    <dsp:sp modelId="{9CCBE612-0B96-459A-9FAA-A6CECAED7E4A}">
      <dsp:nvSpPr>
        <dsp:cNvPr id="0" name=""/>
        <dsp:cNvSpPr/>
      </dsp:nvSpPr>
      <dsp:spPr>
        <a:xfrm rot="2829178">
          <a:off x="1938782" y="3459863"/>
          <a:ext cx="1257468" cy="35507"/>
        </a:xfrm>
        <a:custGeom>
          <a:avLst/>
          <a:gdLst/>
          <a:ahLst/>
          <a:cxnLst/>
          <a:rect l="0" t="0" r="0" b="0"/>
          <a:pathLst>
            <a:path>
              <a:moveTo>
                <a:pt x="0" y="17753"/>
              </a:moveTo>
              <a:lnTo>
                <a:pt x="1257468"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536079" y="3446180"/>
        <a:ext cx="62873" cy="62873"/>
      </dsp:txXfrm>
    </dsp:sp>
    <dsp:sp modelId="{8A0BE699-FDD1-4219-89E8-D71E1629F199}">
      <dsp:nvSpPr>
        <dsp:cNvPr id="0" name=""/>
        <dsp:cNvSpPr/>
      </dsp:nvSpPr>
      <dsp:spPr>
        <a:xfrm>
          <a:off x="2995083" y="3404129"/>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smtClean="0"/>
            <a:t>İl MEM </a:t>
          </a:r>
        </a:p>
        <a:p>
          <a:pPr lvl="0" algn="ctr" defTabSz="1200150">
            <a:lnSpc>
              <a:spcPct val="90000"/>
            </a:lnSpc>
            <a:spcBef>
              <a:spcPct val="0"/>
            </a:spcBef>
            <a:spcAft>
              <a:spcPct val="35000"/>
            </a:spcAft>
          </a:pPr>
          <a:r>
            <a:rPr lang="tr-TR" sz="2700" kern="1200" dirty="0" smtClean="0"/>
            <a:t>başvuruları</a:t>
          </a:r>
          <a:endParaRPr lang="tr-TR" sz="2700" kern="1200" dirty="0"/>
        </a:p>
      </dsp:txBody>
      <dsp:txXfrm>
        <a:off x="3026390" y="3435436"/>
        <a:ext cx="2075219" cy="1006302"/>
      </dsp:txXfrm>
    </dsp:sp>
    <dsp:sp modelId="{5EA5C93C-07B4-4F3D-949E-1C42077730F1}">
      <dsp:nvSpPr>
        <dsp:cNvPr id="0" name=""/>
        <dsp:cNvSpPr/>
      </dsp:nvSpPr>
      <dsp:spPr>
        <a:xfrm>
          <a:off x="5132916" y="3920833"/>
          <a:ext cx="855133" cy="35507"/>
        </a:xfrm>
        <a:custGeom>
          <a:avLst/>
          <a:gdLst/>
          <a:ahLst/>
          <a:cxnLst/>
          <a:rect l="0" t="0" r="0" b="0"/>
          <a:pathLst>
            <a:path>
              <a:moveTo>
                <a:pt x="0" y="17753"/>
              </a:moveTo>
              <a:lnTo>
                <a:pt x="855133"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539105" y="3917209"/>
        <a:ext cx="42756" cy="42756"/>
      </dsp:txXfrm>
    </dsp:sp>
    <dsp:sp modelId="{AC5CB059-7C82-4AE8-8F53-E17919775146}">
      <dsp:nvSpPr>
        <dsp:cNvPr id="0" name=""/>
        <dsp:cNvSpPr/>
      </dsp:nvSpPr>
      <dsp:spPr>
        <a:xfrm>
          <a:off x="5988050" y="3404129"/>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smtClean="0"/>
            <a:t>Akreditasyon</a:t>
          </a:r>
          <a:endParaRPr lang="tr-TR" sz="2700" kern="1200" dirty="0"/>
        </a:p>
      </dsp:txBody>
      <dsp:txXfrm>
        <a:off x="6019357" y="3435436"/>
        <a:ext cx="2075219" cy="10063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50B9934-178A-4FE3-AA76-FD2251A9BB94}" type="datetimeFigureOut">
              <a:rPr lang="en-US" smtClean="0"/>
              <a:pPr/>
              <a:t>11/5/2021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6CE96B0-96F4-4AF5-BF7D-A3E4ADD5A885}" type="slidenum">
              <a:rPr lang="en-US" smtClean="0"/>
              <a:pPr/>
              <a:t>‹#›</a:t>
            </a:fld>
            <a:endParaRPr lang="en-US"/>
          </a:p>
        </p:txBody>
      </p:sp>
    </p:spTree>
    <p:extLst>
      <p:ext uri="{BB962C8B-B14F-4D97-AF65-F5344CB8AC3E}">
        <p14:creationId xmlns:p14="http://schemas.microsoft.com/office/powerpoint/2010/main" xmlns="" val="268279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2</a:t>
            </a:fld>
            <a:endParaRPr lang="en-US"/>
          </a:p>
        </p:txBody>
      </p:sp>
    </p:spTree>
    <p:extLst>
      <p:ext uri="{BB962C8B-B14F-4D97-AF65-F5344CB8AC3E}">
        <p14:creationId xmlns:p14="http://schemas.microsoft.com/office/powerpoint/2010/main" xmlns="" val="294144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11</a:t>
            </a:fld>
            <a:endParaRPr lang="en-US"/>
          </a:p>
        </p:txBody>
      </p:sp>
    </p:spTree>
    <p:extLst>
      <p:ext uri="{BB962C8B-B14F-4D97-AF65-F5344CB8AC3E}">
        <p14:creationId xmlns:p14="http://schemas.microsoft.com/office/powerpoint/2010/main" xmlns="" val="1908499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12</a:t>
            </a:fld>
            <a:endParaRPr lang="en-US"/>
          </a:p>
        </p:txBody>
      </p:sp>
    </p:spTree>
    <p:extLst>
      <p:ext uri="{BB962C8B-B14F-4D97-AF65-F5344CB8AC3E}">
        <p14:creationId xmlns:p14="http://schemas.microsoft.com/office/powerpoint/2010/main" xmlns="" val="3640131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13</a:t>
            </a:fld>
            <a:endParaRPr lang="en-US"/>
          </a:p>
        </p:txBody>
      </p:sp>
    </p:spTree>
    <p:extLst>
      <p:ext uri="{BB962C8B-B14F-4D97-AF65-F5344CB8AC3E}">
        <p14:creationId xmlns:p14="http://schemas.microsoft.com/office/powerpoint/2010/main" xmlns="" val="395833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14</a:t>
            </a:fld>
            <a:endParaRPr lang="en-US"/>
          </a:p>
        </p:txBody>
      </p:sp>
    </p:spTree>
    <p:extLst>
      <p:ext uri="{BB962C8B-B14F-4D97-AF65-F5344CB8AC3E}">
        <p14:creationId xmlns:p14="http://schemas.microsoft.com/office/powerpoint/2010/main" xmlns="" val="1082968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15</a:t>
            </a:fld>
            <a:endParaRPr lang="en-US"/>
          </a:p>
        </p:txBody>
      </p:sp>
    </p:spTree>
    <p:extLst>
      <p:ext uri="{BB962C8B-B14F-4D97-AF65-F5344CB8AC3E}">
        <p14:creationId xmlns:p14="http://schemas.microsoft.com/office/powerpoint/2010/main" xmlns="" val="3941962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16</a:t>
            </a:fld>
            <a:endParaRPr lang="en-US"/>
          </a:p>
        </p:txBody>
      </p:sp>
    </p:spTree>
    <p:extLst>
      <p:ext uri="{BB962C8B-B14F-4D97-AF65-F5344CB8AC3E}">
        <p14:creationId xmlns:p14="http://schemas.microsoft.com/office/powerpoint/2010/main" xmlns="" val="3796481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17</a:t>
            </a:fld>
            <a:endParaRPr lang="en-US"/>
          </a:p>
        </p:txBody>
      </p:sp>
    </p:spTree>
    <p:extLst>
      <p:ext uri="{BB962C8B-B14F-4D97-AF65-F5344CB8AC3E}">
        <p14:creationId xmlns:p14="http://schemas.microsoft.com/office/powerpoint/2010/main" xmlns="" val="607823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18</a:t>
            </a:fld>
            <a:endParaRPr lang="en-US"/>
          </a:p>
        </p:txBody>
      </p:sp>
    </p:spTree>
    <p:extLst>
      <p:ext uri="{BB962C8B-B14F-4D97-AF65-F5344CB8AC3E}">
        <p14:creationId xmlns:p14="http://schemas.microsoft.com/office/powerpoint/2010/main" xmlns="" val="3785830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19</a:t>
            </a:fld>
            <a:endParaRPr lang="en-US"/>
          </a:p>
        </p:txBody>
      </p:sp>
    </p:spTree>
    <p:extLst>
      <p:ext uri="{BB962C8B-B14F-4D97-AF65-F5344CB8AC3E}">
        <p14:creationId xmlns:p14="http://schemas.microsoft.com/office/powerpoint/2010/main" xmlns="" val="81372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20</a:t>
            </a:fld>
            <a:endParaRPr lang="en-US"/>
          </a:p>
        </p:txBody>
      </p:sp>
    </p:spTree>
    <p:extLst>
      <p:ext uri="{BB962C8B-B14F-4D97-AF65-F5344CB8AC3E}">
        <p14:creationId xmlns:p14="http://schemas.microsoft.com/office/powerpoint/2010/main" xmlns="" val="185406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21</a:t>
            </a:fld>
            <a:endParaRPr lang="en-US"/>
          </a:p>
        </p:txBody>
      </p:sp>
    </p:spTree>
    <p:extLst>
      <p:ext uri="{BB962C8B-B14F-4D97-AF65-F5344CB8AC3E}">
        <p14:creationId xmlns:p14="http://schemas.microsoft.com/office/powerpoint/2010/main" xmlns="" val="1973563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22</a:t>
            </a:fld>
            <a:endParaRPr lang="en-US"/>
          </a:p>
        </p:txBody>
      </p:sp>
    </p:spTree>
    <p:extLst>
      <p:ext uri="{BB962C8B-B14F-4D97-AF65-F5344CB8AC3E}">
        <p14:creationId xmlns:p14="http://schemas.microsoft.com/office/powerpoint/2010/main" xmlns="" val="203415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23</a:t>
            </a:fld>
            <a:endParaRPr lang="en-US"/>
          </a:p>
        </p:txBody>
      </p:sp>
    </p:spTree>
    <p:extLst>
      <p:ext uri="{BB962C8B-B14F-4D97-AF65-F5344CB8AC3E}">
        <p14:creationId xmlns:p14="http://schemas.microsoft.com/office/powerpoint/2010/main" xmlns="" val="2037957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24</a:t>
            </a:fld>
            <a:endParaRPr lang="en-US"/>
          </a:p>
        </p:txBody>
      </p:sp>
    </p:spTree>
    <p:extLst>
      <p:ext uri="{BB962C8B-B14F-4D97-AF65-F5344CB8AC3E}">
        <p14:creationId xmlns:p14="http://schemas.microsoft.com/office/powerpoint/2010/main" xmlns="" val="4291748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25</a:t>
            </a:fld>
            <a:endParaRPr lang="en-US"/>
          </a:p>
        </p:txBody>
      </p:sp>
    </p:spTree>
    <p:extLst>
      <p:ext uri="{BB962C8B-B14F-4D97-AF65-F5344CB8AC3E}">
        <p14:creationId xmlns:p14="http://schemas.microsoft.com/office/powerpoint/2010/main" xmlns="" val="3762040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26</a:t>
            </a:fld>
            <a:endParaRPr lang="en-US"/>
          </a:p>
        </p:txBody>
      </p:sp>
    </p:spTree>
    <p:extLst>
      <p:ext uri="{BB962C8B-B14F-4D97-AF65-F5344CB8AC3E}">
        <p14:creationId xmlns:p14="http://schemas.microsoft.com/office/powerpoint/2010/main" xmlns="" val="262043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27</a:t>
            </a:fld>
            <a:endParaRPr lang="en-US"/>
          </a:p>
        </p:txBody>
      </p:sp>
    </p:spTree>
    <p:extLst>
      <p:ext uri="{BB962C8B-B14F-4D97-AF65-F5344CB8AC3E}">
        <p14:creationId xmlns:p14="http://schemas.microsoft.com/office/powerpoint/2010/main" xmlns="" val="2450781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28</a:t>
            </a:fld>
            <a:endParaRPr lang="en-US"/>
          </a:p>
        </p:txBody>
      </p:sp>
    </p:spTree>
    <p:extLst>
      <p:ext uri="{BB962C8B-B14F-4D97-AF65-F5344CB8AC3E}">
        <p14:creationId xmlns:p14="http://schemas.microsoft.com/office/powerpoint/2010/main" xmlns="" val="2780550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29</a:t>
            </a:fld>
            <a:endParaRPr lang="en-US"/>
          </a:p>
        </p:txBody>
      </p:sp>
    </p:spTree>
    <p:extLst>
      <p:ext uri="{BB962C8B-B14F-4D97-AF65-F5344CB8AC3E}">
        <p14:creationId xmlns:p14="http://schemas.microsoft.com/office/powerpoint/2010/main" xmlns="" val="578405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Gh</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4</a:t>
            </a:fld>
            <a:endParaRPr lang="en-US"/>
          </a:p>
        </p:txBody>
      </p:sp>
    </p:spTree>
    <p:extLst>
      <p:ext uri="{BB962C8B-B14F-4D97-AF65-F5344CB8AC3E}">
        <p14:creationId xmlns:p14="http://schemas.microsoft.com/office/powerpoint/2010/main" xmlns="" val="116204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6</a:t>
            </a:fld>
            <a:endParaRPr lang="en-US"/>
          </a:p>
        </p:txBody>
      </p:sp>
    </p:spTree>
    <p:extLst>
      <p:ext uri="{BB962C8B-B14F-4D97-AF65-F5344CB8AC3E}">
        <p14:creationId xmlns:p14="http://schemas.microsoft.com/office/powerpoint/2010/main" xmlns="" val="2010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7</a:t>
            </a:fld>
            <a:endParaRPr lang="en-US"/>
          </a:p>
        </p:txBody>
      </p:sp>
    </p:spTree>
    <p:extLst>
      <p:ext uri="{BB962C8B-B14F-4D97-AF65-F5344CB8AC3E}">
        <p14:creationId xmlns:p14="http://schemas.microsoft.com/office/powerpoint/2010/main" xmlns="" val="61537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8</a:t>
            </a:fld>
            <a:endParaRPr lang="en-US"/>
          </a:p>
        </p:txBody>
      </p:sp>
    </p:spTree>
    <p:extLst>
      <p:ext uri="{BB962C8B-B14F-4D97-AF65-F5344CB8AC3E}">
        <p14:creationId xmlns:p14="http://schemas.microsoft.com/office/powerpoint/2010/main" xmlns="" val="2190828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9</a:t>
            </a:fld>
            <a:endParaRPr lang="en-US"/>
          </a:p>
        </p:txBody>
      </p:sp>
    </p:spTree>
    <p:extLst>
      <p:ext uri="{BB962C8B-B14F-4D97-AF65-F5344CB8AC3E}">
        <p14:creationId xmlns:p14="http://schemas.microsoft.com/office/powerpoint/2010/main" xmlns="" val="1333184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smtClean="0"/>
          </a:p>
          <a:p>
            <a:endParaRPr lang="tr-TR" dirty="0"/>
          </a:p>
        </p:txBody>
      </p:sp>
      <p:sp>
        <p:nvSpPr>
          <p:cNvPr id="4" name="3 Slayt Numarası Yer Tutucusu"/>
          <p:cNvSpPr>
            <a:spLocks noGrp="1"/>
          </p:cNvSpPr>
          <p:nvPr>
            <p:ph type="sldNum" sz="quarter" idx="10"/>
          </p:nvPr>
        </p:nvSpPr>
        <p:spPr/>
        <p:txBody>
          <a:bodyPr/>
          <a:lstStyle/>
          <a:p>
            <a:fld id="{96CE96B0-96F4-4AF5-BF7D-A3E4ADD5A885}" type="slidenum">
              <a:rPr lang="en-US" smtClean="0"/>
              <a:pPr/>
              <a:t>10</a:t>
            </a:fld>
            <a:endParaRPr lang="en-US"/>
          </a:p>
        </p:txBody>
      </p:sp>
    </p:spTree>
    <p:extLst>
      <p:ext uri="{BB962C8B-B14F-4D97-AF65-F5344CB8AC3E}">
        <p14:creationId xmlns:p14="http://schemas.microsoft.com/office/powerpoint/2010/main" xmlns="" val="124362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7CC7BE-4A24-433F-941A-02B15A1DB1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E05DFF7-541D-49CD-A5B4-C65D06314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B67C1F7-2DA8-418D-A3F2-D859C22C7493}"/>
              </a:ext>
            </a:extLst>
          </p:cNvPr>
          <p:cNvSpPr>
            <a:spLocks noGrp="1"/>
          </p:cNvSpPr>
          <p:nvPr>
            <p:ph type="dt" sz="half" idx="10"/>
          </p:nvPr>
        </p:nvSpPr>
        <p:spPr/>
        <p:txBody>
          <a:bodyPr/>
          <a:lstStyle/>
          <a:p>
            <a:fld id="{861B8609-CDF6-4BD0-9FFF-714633198893}" type="datetimeFigureOut">
              <a:rPr lang="en-US" smtClean="0"/>
              <a:pPr/>
              <a:t>11/5/2021</a:t>
            </a:fld>
            <a:endParaRPr lang="en-US"/>
          </a:p>
        </p:txBody>
      </p:sp>
      <p:sp>
        <p:nvSpPr>
          <p:cNvPr id="5" name="Footer Placeholder 4">
            <a:extLst>
              <a:ext uri="{FF2B5EF4-FFF2-40B4-BE49-F238E27FC236}">
                <a16:creationId xmlns:a16="http://schemas.microsoft.com/office/drawing/2014/main" xmlns="" id="{5F048643-F065-4E9F-821E-EB6206D4C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08BFBA-CE39-4A51-96AF-71A2FC416B36}"/>
              </a:ext>
            </a:extLst>
          </p:cNvPr>
          <p:cNvSpPr>
            <a:spLocks noGrp="1"/>
          </p:cNvSpPr>
          <p:nvPr>
            <p:ph type="sldNum" sz="quarter" idx="12"/>
          </p:nvPr>
        </p:nvSpPr>
        <p:spPr/>
        <p:txBody>
          <a:bodyPr/>
          <a:lstStyle/>
          <a:p>
            <a:fld id="{25B29391-FE14-4F7D-BC97-A1141511362B}" type="slidenum">
              <a:rPr lang="en-US" smtClean="0"/>
              <a:pPr/>
              <a:t>‹#›</a:t>
            </a:fld>
            <a:endParaRPr lang="en-US"/>
          </a:p>
        </p:txBody>
      </p:sp>
    </p:spTree>
    <p:extLst>
      <p:ext uri="{BB962C8B-B14F-4D97-AF65-F5344CB8AC3E}">
        <p14:creationId xmlns:p14="http://schemas.microsoft.com/office/powerpoint/2010/main" xmlns="" val="796941904"/>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55D793-19BB-4603-BCE3-5632EAD6C6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2239B36-5381-4736-B89F-EB2363E458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3C556E-D131-4A66-AA55-32E124F77170}"/>
              </a:ext>
            </a:extLst>
          </p:cNvPr>
          <p:cNvSpPr>
            <a:spLocks noGrp="1"/>
          </p:cNvSpPr>
          <p:nvPr>
            <p:ph type="dt" sz="half" idx="10"/>
          </p:nvPr>
        </p:nvSpPr>
        <p:spPr/>
        <p:txBody>
          <a:bodyPr/>
          <a:lstStyle/>
          <a:p>
            <a:fld id="{861B8609-CDF6-4BD0-9FFF-714633198893}" type="datetimeFigureOut">
              <a:rPr lang="en-US" smtClean="0"/>
              <a:pPr/>
              <a:t>11/5/2021</a:t>
            </a:fld>
            <a:endParaRPr lang="en-US"/>
          </a:p>
        </p:txBody>
      </p:sp>
      <p:sp>
        <p:nvSpPr>
          <p:cNvPr id="5" name="Footer Placeholder 4">
            <a:extLst>
              <a:ext uri="{FF2B5EF4-FFF2-40B4-BE49-F238E27FC236}">
                <a16:creationId xmlns:a16="http://schemas.microsoft.com/office/drawing/2014/main" xmlns="" id="{E062AA9E-B457-4C3B-96F3-17B0D7A28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E690349-5F54-42CB-8FA1-41CAC01EACD0}"/>
              </a:ext>
            </a:extLst>
          </p:cNvPr>
          <p:cNvSpPr>
            <a:spLocks noGrp="1"/>
          </p:cNvSpPr>
          <p:nvPr>
            <p:ph type="sldNum" sz="quarter" idx="12"/>
          </p:nvPr>
        </p:nvSpPr>
        <p:spPr/>
        <p:txBody>
          <a:bodyPr/>
          <a:lstStyle/>
          <a:p>
            <a:fld id="{25B29391-FE14-4F7D-BC97-A1141511362B}" type="slidenum">
              <a:rPr lang="en-US" smtClean="0"/>
              <a:pPr/>
              <a:t>‹#›</a:t>
            </a:fld>
            <a:endParaRPr lang="en-US"/>
          </a:p>
        </p:txBody>
      </p:sp>
    </p:spTree>
    <p:extLst>
      <p:ext uri="{BB962C8B-B14F-4D97-AF65-F5344CB8AC3E}">
        <p14:creationId xmlns:p14="http://schemas.microsoft.com/office/powerpoint/2010/main" xmlns="" val="1881109290"/>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4530C37-A038-4219-8149-54B0AC10AA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52B512-6508-4497-8AF6-1650792D63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2B05D3-CAC8-4BFB-9328-279F3D0CE243}"/>
              </a:ext>
            </a:extLst>
          </p:cNvPr>
          <p:cNvSpPr>
            <a:spLocks noGrp="1"/>
          </p:cNvSpPr>
          <p:nvPr>
            <p:ph type="dt" sz="half" idx="10"/>
          </p:nvPr>
        </p:nvSpPr>
        <p:spPr/>
        <p:txBody>
          <a:bodyPr/>
          <a:lstStyle/>
          <a:p>
            <a:fld id="{861B8609-CDF6-4BD0-9FFF-714633198893}" type="datetimeFigureOut">
              <a:rPr lang="en-US" smtClean="0"/>
              <a:pPr/>
              <a:t>11/5/2021</a:t>
            </a:fld>
            <a:endParaRPr lang="en-US"/>
          </a:p>
        </p:txBody>
      </p:sp>
      <p:sp>
        <p:nvSpPr>
          <p:cNvPr id="5" name="Footer Placeholder 4">
            <a:extLst>
              <a:ext uri="{FF2B5EF4-FFF2-40B4-BE49-F238E27FC236}">
                <a16:creationId xmlns:a16="http://schemas.microsoft.com/office/drawing/2014/main" xmlns="" id="{94ED8D01-A262-4617-8AA1-BAE2CCEE01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3E6E0D9-FA02-4887-9718-0D9B1989A478}"/>
              </a:ext>
            </a:extLst>
          </p:cNvPr>
          <p:cNvSpPr>
            <a:spLocks noGrp="1"/>
          </p:cNvSpPr>
          <p:nvPr>
            <p:ph type="sldNum" sz="quarter" idx="12"/>
          </p:nvPr>
        </p:nvSpPr>
        <p:spPr/>
        <p:txBody>
          <a:bodyPr/>
          <a:lstStyle/>
          <a:p>
            <a:fld id="{25B29391-FE14-4F7D-BC97-A1141511362B}" type="slidenum">
              <a:rPr lang="en-US" smtClean="0"/>
              <a:pPr/>
              <a:t>‹#›</a:t>
            </a:fld>
            <a:endParaRPr lang="en-US"/>
          </a:p>
        </p:txBody>
      </p:sp>
    </p:spTree>
    <p:extLst>
      <p:ext uri="{BB962C8B-B14F-4D97-AF65-F5344CB8AC3E}">
        <p14:creationId xmlns:p14="http://schemas.microsoft.com/office/powerpoint/2010/main" xmlns="" val="4116560269"/>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xmlns="" id="{59E97F7F-8F39-4088-8781-69FEAB78DB97}"/>
              </a:ext>
            </a:extLst>
          </p:cNvPr>
          <p:cNvSpPr>
            <a:spLocks noGrp="1"/>
          </p:cNvSpPr>
          <p:nvPr>
            <p:ph type="sldNum" sz="quarter" idx="12"/>
          </p:nvPr>
        </p:nvSpPr>
        <p:spPr>
          <a:xfrm>
            <a:off x="11521888" y="391894"/>
            <a:ext cx="502024" cy="365125"/>
          </a:xfrm>
          <a:prstGeom prst="rect">
            <a:avLst/>
          </a:prstGeom>
        </p:spPr>
        <p:txBody>
          <a:bodyPr/>
          <a:lstStyle/>
          <a:p>
            <a:fld id="{2792224D-FD33-4836-BBD8-A8F18D809236}" type="slidenum">
              <a:rPr lang="en-US" smtClean="0"/>
              <a:pPr/>
              <a:t>‹#›</a:t>
            </a:fld>
            <a:endParaRPr lang="en-US"/>
          </a:p>
        </p:txBody>
      </p:sp>
      <p:sp>
        <p:nvSpPr>
          <p:cNvPr id="5" name="Picture Placeholder 4">
            <a:extLst>
              <a:ext uri="{FF2B5EF4-FFF2-40B4-BE49-F238E27FC236}">
                <a16:creationId xmlns:a16="http://schemas.microsoft.com/office/drawing/2014/main" xmlns="" id="{18E3567A-3E8C-4732-ADFF-43B42430D412}"/>
              </a:ext>
            </a:extLst>
          </p:cNvPr>
          <p:cNvSpPr>
            <a:spLocks noGrp="1"/>
          </p:cNvSpPr>
          <p:nvPr>
            <p:ph type="pic" sz="quarter" idx="13"/>
          </p:nvPr>
        </p:nvSpPr>
        <p:spPr>
          <a:xfrm>
            <a:off x="2155825" y="1"/>
            <a:ext cx="10036175" cy="6857999"/>
          </a:xfrm>
          <a:custGeom>
            <a:avLst/>
            <a:gdLst>
              <a:gd name="connsiteX0" fmla="*/ 0 w 10036175"/>
              <a:gd name="connsiteY0" fmla="*/ 0 h 6857999"/>
              <a:gd name="connsiteX1" fmla="*/ 10036175 w 10036175"/>
              <a:gd name="connsiteY1" fmla="*/ 0 h 6857999"/>
              <a:gd name="connsiteX2" fmla="*/ 10036175 w 10036175"/>
              <a:gd name="connsiteY2" fmla="*/ 6857999 h 6857999"/>
              <a:gd name="connsiteX3" fmla="*/ 6645393 w 1003617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036175" h="6857999">
                <a:moveTo>
                  <a:pt x="0" y="0"/>
                </a:moveTo>
                <a:lnTo>
                  <a:pt x="10036175" y="0"/>
                </a:lnTo>
                <a:lnTo>
                  <a:pt x="10036175" y="6857999"/>
                </a:lnTo>
                <a:lnTo>
                  <a:pt x="6645393" y="6857999"/>
                </a:lnTo>
                <a:close/>
              </a:path>
            </a:pathLst>
          </a:custGeom>
          <a:solidFill>
            <a:schemeClr val="bg1">
              <a:lumMod val="95000"/>
            </a:schemeClr>
          </a:solidFill>
        </p:spPr>
        <p:txBody>
          <a:bodyPr wrap="square">
            <a:noAutofit/>
          </a:bodyPr>
          <a:lstStyle>
            <a:lvl1pPr>
              <a:defRPr sz="1200"/>
            </a:lvl1pPr>
          </a:lstStyle>
          <a:p>
            <a:endParaRPr lang="en-US"/>
          </a:p>
        </p:txBody>
      </p:sp>
    </p:spTree>
    <p:extLst>
      <p:ext uri="{BB962C8B-B14F-4D97-AF65-F5344CB8AC3E}">
        <p14:creationId xmlns:p14="http://schemas.microsoft.com/office/powerpoint/2010/main" xmlns="" val="1238882108"/>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7F973DA0-1B89-472B-B5BF-29BB59DBA471}"/>
              </a:ext>
            </a:extLst>
          </p:cNvPr>
          <p:cNvSpPr>
            <a:spLocks noGrp="1"/>
          </p:cNvSpPr>
          <p:nvPr>
            <p:ph type="pic" sz="quarter" idx="14"/>
          </p:nvPr>
        </p:nvSpPr>
        <p:spPr>
          <a:xfrm>
            <a:off x="-1340951" y="0"/>
            <a:ext cx="7924172" cy="6857998"/>
          </a:xfrm>
          <a:custGeom>
            <a:avLst/>
            <a:gdLst>
              <a:gd name="connsiteX0" fmla="*/ 6216146 w 7924172"/>
              <a:gd name="connsiteY0" fmla="*/ 0 h 6857998"/>
              <a:gd name="connsiteX1" fmla="*/ 7924172 w 7924172"/>
              <a:gd name="connsiteY1" fmla="*/ 6857998 h 6857998"/>
              <a:gd name="connsiteX2" fmla="*/ 0 w 7924172"/>
              <a:gd name="connsiteY2" fmla="*/ 6857998 h 6857998"/>
              <a:gd name="connsiteX3" fmla="*/ 0 w 7924172"/>
              <a:gd name="connsiteY3" fmla="*/ 18240 h 6857998"/>
            </a:gdLst>
            <a:ahLst/>
            <a:cxnLst>
              <a:cxn ang="0">
                <a:pos x="connsiteX0" y="connsiteY0"/>
              </a:cxn>
              <a:cxn ang="0">
                <a:pos x="connsiteX1" y="connsiteY1"/>
              </a:cxn>
              <a:cxn ang="0">
                <a:pos x="connsiteX2" y="connsiteY2"/>
              </a:cxn>
              <a:cxn ang="0">
                <a:pos x="connsiteX3" y="connsiteY3"/>
              </a:cxn>
            </a:cxnLst>
            <a:rect l="l" t="t" r="r" b="b"/>
            <a:pathLst>
              <a:path w="7924172" h="6857998">
                <a:moveTo>
                  <a:pt x="6216146" y="0"/>
                </a:moveTo>
                <a:cubicBezTo>
                  <a:pt x="7327650" y="2156827"/>
                  <a:pt x="7833449" y="4578078"/>
                  <a:pt x="7924172" y="6857998"/>
                </a:cubicBezTo>
                <a:lnTo>
                  <a:pt x="0" y="6857998"/>
                </a:lnTo>
                <a:lnTo>
                  <a:pt x="0" y="18240"/>
                </a:lnTo>
                <a:close/>
              </a:path>
            </a:pathLst>
          </a:custGeom>
          <a:solidFill>
            <a:schemeClr val="bg1">
              <a:lumMod val="95000"/>
            </a:schemeClr>
          </a:solidFill>
        </p:spPr>
        <p:txBody>
          <a:bodyPr wrap="square">
            <a:noAutofit/>
          </a:bodyPr>
          <a:lstStyle>
            <a:lvl1pPr>
              <a:defRPr sz="1200"/>
            </a:lvl1pPr>
          </a:lstStyle>
          <a:p>
            <a:endParaRPr lang="en-US"/>
          </a:p>
        </p:txBody>
      </p:sp>
      <p:sp>
        <p:nvSpPr>
          <p:cNvPr id="9" name="Slide Number Placeholder 8">
            <a:extLst>
              <a:ext uri="{FF2B5EF4-FFF2-40B4-BE49-F238E27FC236}">
                <a16:creationId xmlns:a16="http://schemas.microsoft.com/office/drawing/2014/main" xmlns="" id="{59E97F7F-8F39-4088-8781-69FEAB78DB97}"/>
              </a:ext>
            </a:extLst>
          </p:cNvPr>
          <p:cNvSpPr>
            <a:spLocks noGrp="1"/>
          </p:cNvSpPr>
          <p:nvPr>
            <p:ph type="sldNum" sz="quarter" idx="12"/>
          </p:nvPr>
        </p:nvSpPr>
        <p:spPr>
          <a:xfrm>
            <a:off x="11521888" y="391894"/>
            <a:ext cx="502024" cy="365125"/>
          </a:xfrm>
          <a:prstGeom prst="rect">
            <a:avLst/>
          </a:prstGeom>
        </p:spPr>
        <p:txBody>
          <a:bodyPr/>
          <a:lstStyle/>
          <a:p>
            <a:fld id="{2792224D-FD33-4836-BBD8-A8F18D809236}" type="slidenum">
              <a:rPr lang="en-US" smtClean="0"/>
              <a:pPr/>
              <a:t>‹#›</a:t>
            </a:fld>
            <a:endParaRPr lang="en-US"/>
          </a:p>
        </p:txBody>
      </p:sp>
    </p:spTree>
    <p:extLst>
      <p:ext uri="{BB962C8B-B14F-4D97-AF65-F5344CB8AC3E}">
        <p14:creationId xmlns:p14="http://schemas.microsoft.com/office/powerpoint/2010/main" xmlns="" val="1563217973"/>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473691E-ABFC-4ED4-AE76-F635A21F5191}"/>
              </a:ext>
            </a:extLst>
          </p:cNvPr>
          <p:cNvSpPr>
            <a:spLocks noGrp="1"/>
          </p:cNvSpPr>
          <p:nvPr>
            <p:ph type="pic" sz="quarter" idx="13"/>
          </p:nvPr>
        </p:nvSpPr>
        <p:spPr>
          <a:xfrm>
            <a:off x="6067958" y="0"/>
            <a:ext cx="6124042" cy="6021668"/>
          </a:xfrm>
          <a:custGeom>
            <a:avLst/>
            <a:gdLst>
              <a:gd name="connsiteX0" fmla="*/ 1708996 w 6124042"/>
              <a:gd name="connsiteY0" fmla="*/ 0 h 6021668"/>
              <a:gd name="connsiteX1" fmla="*/ 6124042 w 6124042"/>
              <a:gd name="connsiteY1" fmla="*/ 0 h 6021668"/>
              <a:gd name="connsiteX2" fmla="*/ 6124042 w 6124042"/>
              <a:gd name="connsiteY2" fmla="*/ 6021668 h 6021668"/>
              <a:gd name="connsiteX3" fmla="*/ 257510 w 6124042"/>
              <a:gd name="connsiteY3" fmla="*/ 4211306 h 6021668"/>
              <a:gd name="connsiteX4" fmla="*/ 32464 w 6124042"/>
              <a:gd name="connsiteY4" fmla="*/ 3526512 h 6021668"/>
              <a:gd name="connsiteX5" fmla="*/ 1708996 w 6124042"/>
              <a:gd name="connsiteY5" fmla="*/ 0 h 602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4042" h="6021668">
                <a:moveTo>
                  <a:pt x="1708996" y="0"/>
                </a:moveTo>
                <a:lnTo>
                  <a:pt x="6124042" y="0"/>
                </a:lnTo>
                <a:lnTo>
                  <a:pt x="6124042" y="6021668"/>
                </a:lnTo>
                <a:cubicBezTo>
                  <a:pt x="4168532" y="5418214"/>
                  <a:pt x="491878" y="4342361"/>
                  <a:pt x="257510" y="4211306"/>
                </a:cubicBezTo>
                <a:cubicBezTo>
                  <a:pt x="7939" y="4074591"/>
                  <a:pt x="-43884" y="3758438"/>
                  <a:pt x="32464" y="3526512"/>
                </a:cubicBezTo>
                <a:cubicBezTo>
                  <a:pt x="554688" y="2372980"/>
                  <a:pt x="1150152" y="1175504"/>
                  <a:pt x="1708996" y="0"/>
                </a:cubicBezTo>
                <a:close/>
              </a:path>
            </a:pathLst>
          </a:custGeom>
          <a:solidFill>
            <a:schemeClr val="bg1">
              <a:lumMod val="95000"/>
            </a:schemeClr>
          </a:solidFill>
        </p:spPr>
        <p:txBody>
          <a:bodyPr wrap="square">
            <a:noAutofit/>
          </a:bodyPr>
          <a:lstStyle>
            <a:lvl1pPr>
              <a:defRPr sz="1400"/>
            </a:lvl1pPr>
          </a:lstStyle>
          <a:p>
            <a:endParaRPr lang="en-US"/>
          </a:p>
        </p:txBody>
      </p:sp>
      <p:sp>
        <p:nvSpPr>
          <p:cNvPr id="2" name="Date Placeholder 1"/>
          <p:cNvSpPr>
            <a:spLocks noGrp="1"/>
          </p:cNvSpPr>
          <p:nvPr>
            <p:ph type="dt" sz="half" idx="10"/>
          </p:nvPr>
        </p:nvSpPr>
        <p:spPr/>
        <p:txBody>
          <a:bodyPr/>
          <a:lstStyle/>
          <a:p>
            <a:fld id="{610FEA11-81CF-40A9-9A70-48761EDD7759}" type="datetime1">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644867880"/>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710B5039-5815-47B3-BB63-8705B1195BC7}"/>
              </a:ext>
            </a:extLst>
          </p:cNvPr>
          <p:cNvSpPr>
            <a:spLocks noGrp="1"/>
          </p:cNvSpPr>
          <p:nvPr>
            <p:ph type="pic" sz="quarter" idx="20"/>
          </p:nvPr>
        </p:nvSpPr>
        <p:spPr>
          <a:xfrm>
            <a:off x="0" y="0"/>
            <a:ext cx="12214087" cy="4535588"/>
          </a:xfrm>
          <a:custGeom>
            <a:avLst/>
            <a:gdLst>
              <a:gd name="connsiteX0" fmla="*/ 0 w 12214087"/>
              <a:gd name="connsiteY0" fmla="*/ 0 h 4535588"/>
              <a:gd name="connsiteX1" fmla="*/ 12214087 w 12214087"/>
              <a:gd name="connsiteY1" fmla="*/ 0 h 4535588"/>
              <a:gd name="connsiteX2" fmla="*/ 12193179 w 12214087"/>
              <a:gd name="connsiteY2" fmla="*/ 3316202 h 4535588"/>
              <a:gd name="connsiteX3" fmla="*/ 0 w 12214087"/>
              <a:gd name="connsiteY3" fmla="*/ 2210981 h 4535588"/>
            </a:gdLst>
            <a:ahLst/>
            <a:cxnLst>
              <a:cxn ang="0">
                <a:pos x="connsiteX0" y="connsiteY0"/>
              </a:cxn>
              <a:cxn ang="0">
                <a:pos x="connsiteX1" y="connsiteY1"/>
              </a:cxn>
              <a:cxn ang="0">
                <a:pos x="connsiteX2" y="connsiteY2"/>
              </a:cxn>
              <a:cxn ang="0">
                <a:pos x="connsiteX3" y="connsiteY3"/>
              </a:cxn>
            </a:cxnLst>
            <a:rect l="l" t="t" r="r" b="b"/>
            <a:pathLst>
              <a:path w="12214087" h="4535588">
                <a:moveTo>
                  <a:pt x="0" y="0"/>
                </a:moveTo>
                <a:lnTo>
                  <a:pt x="12214087" y="0"/>
                </a:lnTo>
                <a:cubicBezTo>
                  <a:pt x="12208362" y="1105401"/>
                  <a:pt x="12198904" y="2210801"/>
                  <a:pt x="12193179" y="3316202"/>
                </a:cubicBezTo>
                <a:cubicBezTo>
                  <a:pt x="8379468" y="5559122"/>
                  <a:pt x="1854282" y="4422495"/>
                  <a:pt x="0" y="2210981"/>
                </a:cubicBezTo>
                <a:close/>
              </a:path>
            </a:pathLst>
          </a:custGeom>
          <a:solidFill>
            <a:schemeClr val="bg1">
              <a:lumMod val="95000"/>
            </a:schemeClr>
          </a:solidFill>
          <a:ln>
            <a:noFill/>
          </a:ln>
        </p:spPr>
        <p:txBody>
          <a:bodyPr wrap="square">
            <a:noAutofit/>
          </a:bodyPr>
          <a:lstStyle>
            <a:lvl1pPr>
              <a:defRPr sz="1200"/>
            </a:lvl1pPr>
          </a:lstStyle>
          <a:p>
            <a:endParaRPr lang="en-US"/>
          </a:p>
        </p:txBody>
      </p:sp>
      <p:sp>
        <p:nvSpPr>
          <p:cNvPr id="2" name="Date Placeholder 1"/>
          <p:cNvSpPr>
            <a:spLocks noGrp="1"/>
          </p:cNvSpPr>
          <p:nvPr>
            <p:ph type="dt" sz="half" idx="10"/>
          </p:nvPr>
        </p:nvSpPr>
        <p:spPr/>
        <p:txBody>
          <a:bodyPr/>
          <a:lstStyle/>
          <a:p>
            <a:fld id="{610FEA11-81CF-40A9-9A70-48761EDD7759}" type="datetime1">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228019288"/>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162041E-18B5-4858-BC3C-CE31569FEC86}"/>
              </a:ext>
            </a:extLst>
          </p:cNvPr>
          <p:cNvSpPr>
            <a:spLocks noGrp="1"/>
          </p:cNvSpPr>
          <p:nvPr>
            <p:ph type="pic" sz="quarter" idx="13"/>
          </p:nvPr>
        </p:nvSpPr>
        <p:spPr>
          <a:xfrm>
            <a:off x="5568954" y="-2"/>
            <a:ext cx="5861799" cy="4642032"/>
          </a:xfrm>
          <a:custGeom>
            <a:avLst/>
            <a:gdLst>
              <a:gd name="connsiteX0" fmla="*/ 525394 w 5861799"/>
              <a:gd name="connsiteY0" fmla="*/ 0 h 4642032"/>
              <a:gd name="connsiteX1" fmla="*/ 5535941 w 5861799"/>
              <a:gd name="connsiteY1" fmla="*/ 0 h 4642032"/>
              <a:gd name="connsiteX2" fmla="*/ 5137907 w 5861799"/>
              <a:gd name="connsiteY2" fmla="*/ 4191066 h 4642032"/>
              <a:gd name="connsiteX3" fmla="*/ 3124324 w 5861799"/>
              <a:gd name="connsiteY3" fmla="*/ 4577393 h 4642032"/>
              <a:gd name="connsiteX4" fmla="*/ 478567 w 5861799"/>
              <a:gd name="connsiteY4" fmla="*/ 3301343 h 4642032"/>
              <a:gd name="connsiteX5" fmla="*/ 525394 w 5861799"/>
              <a:gd name="connsiteY5" fmla="*/ 0 h 46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1799" h="4642032">
                <a:moveTo>
                  <a:pt x="525394" y="0"/>
                </a:moveTo>
                <a:lnTo>
                  <a:pt x="5535941" y="0"/>
                </a:lnTo>
                <a:cubicBezTo>
                  <a:pt x="6121285" y="1041913"/>
                  <a:pt x="5875441" y="3582308"/>
                  <a:pt x="5137907" y="4191066"/>
                </a:cubicBezTo>
                <a:cubicBezTo>
                  <a:pt x="4400373" y="4799825"/>
                  <a:pt x="3604308" y="4635928"/>
                  <a:pt x="3124324" y="4577393"/>
                </a:cubicBezTo>
                <a:cubicBezTo>
                  <a:pt x="2644340" y="4518858"/>
                  <a:pt x="946842" y="4017414"/>
                  <a:pt x="478567" y="3301343"/>
                </a:cubicBezTo>
                <a:cubicBezTo>
                  <a:pt x="10293" y="2585273"/>
                  <a:pt x="-329208" y="2025292"/>
                  <a:pt x="525394"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2" name="Date Placeholder 1"/>
          <p:cNvSpPr>
            <a:spLocks noGrp="1"/>
          </p:cNvSpPr>
          <p:nvPr>
            <p:ph type="dt" sz="half" idx="10"/>
          </p:nvPr>
        </p:nvSpPr>
        <p:spPr/>
        <p:txBody>
          <a:bodyPr/>
          <a:lstStyle/>
          <a:p>
            <a:fld id="{CCA6ACD2-5958-4D65-BA7F-B8BA64D94289}" type="datetime1">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969320706"/>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BADD1BE3-5163-45D5-900D-B4345830B211}"/>
              </a:ext>
            </a:extLst>
          </p:cNvPr>
          <p:cNvSpPr>
            <a:spLocks noGrp="1"/>
          </p:cNvSpPr>
          <p:nvPr>
            <p:ph type="pic" sz="quarter" idx="13"/>
          </p:nvPr>
        </p:nvSpPr>
        <p:spPr>
          <a:xfrm>
            <a:off x="4646254" y="2"/>
            <a:ext cx="9684659" cy="6857999"/>
          </a:xfrm>
          <a:custGeom>
            <a:avLst/>
            <a:gdLst>
              <a:gd name="connsiteX0" fmla="*/ 3115999 w 9684659"/>
              <a:gd name="connsiteY0" fmla="*/ 0 h 6857999"/>
              <a:gd name="connsiteX1" fmla="*/ 9684659 w 9684659"/>
              <a:gd name="connsiteY1" fmla="*/ 0 h 6857999"/>
              <a:gd name="connsiteX2" fmla="*/ 6568659 w 9684659"/>
              <a:gd name="connsiteY2" fmla="*/ 6857999 h 6857999"/>
              <a:gd name="connsiteX3" fmla="*/ 0 w 968465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9684659" h="6857999">
                <a:moveTo>
                  <a:pt x="3115999" y="0"/>
                </a:moveTo>
                <a:lnTo>
                  <a:pt x="9684659" y="0"/>
                </a:lnTo>
                <a:lnTo>
                  <a:pt x="6568659" y="6857999"/>
                </a:lnTo>
                <a:lnTo>
                  <a:pt x="0" y="6857999"/>
                </a:lnTo>
                <a:close/>
              </a:path>
            </a:pathLst>
          </a:custGeom>
          <a:solidFill>
            <a:schemeClr val="bg1">
              <a:lumMod val="95000"/>
            </a:schemeClr>
          </a:solidFill>
        </p:spPr>
        <p:txBody>
          <a:bodyPr wrap="square">
            <a:noAutofit/>
          </a:bodyPr>
          <a:lstStyle>
            <a:lvl1pPr>
              <a:defRPr sz="1200"/>
            </a:lvl1pPr>
          </a:lstStyle>
          <a:p>
            <a:endParaRPr lang="en-US"/>
          </a:p>
        </p:txBody>
      </p:sp>
      <p:sp>
        <p:nvSpPr>
          <p:cNvPr id="2" name="Date Placeholder 1"/>
          <p:cNvSpPr>
            <a:spLocks noGrp="1"/>
          </p:cNvSpPr>
          <p:nvPr>
            <p:ph type="dt" sz="half" idx="10"/>
          </p:nvPr>
        </p:nvSpPr>
        <p:spPr/>
        <p:txBody>
          <a:bodyPr/>
          <a:lstStyle/>
          <a:p>
            <a:fld id="{CCA6ACD2-5958-4D65-BA7F-B8BA64D94289}" type="datetime1">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4234008834"/>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A0C68D2A-FE07-4A8E-8E77-B9E5E191E9A1}"/>
              </a:ext>
            </a:extLst>
          </p:cNvPr>
          <p:cNvSpPr>
            <a:spLocks noGrp="1"/>
          </p:cNvSpPr>
          <p:nvPr>
            <p:ph type="pic" sz="quarter" idx="20"/>
          </p:nvPr>
        </p:nvSpPr>
        <p:spPr>
          <a:xfrm>
            <a:off x="-22072" y="1"/>
            <a:ext cx="12026343" cy="4317193"/>
          </a:xfrm>
          <a:custGeom>
            <a:avLst/>
            <a:gdLst>
              <a:gd name="connsiteX0" fmla="*/ 0 w 12026343"/>
              <a:gd name="connsiteY0" fmla="*/ 0 h 4317193"/>
              <a:gd name="connsiteX1" fmla="*/ 12026343 w 12026343"/>
              <a:gd name="connsiteY1" fmla="*/ 0 h 4317193"/>
              <a:gd name="connsiteX2" fmla="*/ 10983293 w 12026343"/>
              <a:gd name="connsiteY2" fmla="*/ 3581051 h 4317193"/>
              <a:gd name="connsiteX3" fmla="*/ 9604383 w 12026343"/>
              <a:gd name="connsiteY3" fmla="*/ 4261359 h 4317193"/>
              <a:gd name="connsiteX4" fmla="*/ 0 w 12026343"/>
              <a:gd name="connsiteY4" fmla="*/ 1407103 h 4317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6343" h="4317193">
                <a:moveTo>
                  <a:pt x="0" y="0"/>
                </a:moveTo>
                <a:lnTo>
                  <a:pt x="12026343" y="0"/>
                </a:lnTo>
                <a:lnTo>
                  <a:pt x="10983293" y="3581051"/>
                </a:lnTo>
                <a:cubicBezTo>
                  <a:pt x="10779270" y="4130480"/>
                  <a:pt x="10260969" y="4453630"/>
                  <a:pt x="9604383" y="4261359"/>
                </a:cubicBezTo>
                <a:lnTo>
                  <a:pt x="0" y="1407103"/>
                </a:lnTo>
                <a:close/>
              </a:path>
            </a:pathLst>
          </a:custGeom>
          <a:solidFill>
            <a:schemeClr val="bg1">
              <a:lumMod val="95000"/>
            </a:schemeClr>
          </a:solidFill>
          <a:ln>
            <a:noFill/>
          </a:ln>
        </p:spPr>
        <p:txBody>
          <a:bodyPr wrap="square">
            <a:noAutofit/>
          </a:bodyPr>
          <a:lstStyle>
            <a:lvl1pPr>
              <a:defRPr sz="1200"/>
            </a:lvl1pPr>
          </a:lstStyle>
          <a:p>
            <a:endParaRPr lang="en-US"/>
          </a:p>
        </p:txBody>
      </p:sp>
      <p:sp>
        <p:nvSpPr>
          <p:cNvPr id="2" name="Date Placeholder 1"/>
          <p:cNvSpPr>
            <a:spLocks noGrp="1"/>
          </p:cNvSpPr>
          <p:nvPr>
            <p:ph type="dt" sz="half" idx="10"/>
          </p:nvPr>
        </p:nvSpPr>
        <p:spPr/>
        <p:txBody>
          <a:bodyPr/>
          <a:lstStyle/>
          <a:p>
            <a:fld id="{CCA6ACD2-5958-4D65-BA7F-B8BA64D94289}" type="datetime1">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4189500704"/>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D37E1206-4880-4921-BC9D-2B1E704E6578}"/>
              </a:ext>
            </a:extLst>
          </p:cNvPr>
          <p:cNvSpPr>
            <a:spLocks noGrp="1"/>
          </p:cNvSpPr>
          <p:nvPr>
            <p:ph type="pic" sz="quarter" idx="20"/>
          </p:nvPr>
        </p:nvSpPr>
        <p:spPr>
          <a:xfrm>
            <a:off x="5181599" y="823031"/>
            <a:ext cx="7010400" cy="5093469"/>
          </a:xfrm>
          <a:custGeom>
            <a:avLst/>
            <a:gdLst>
              <a:gd name="connsiteX0" fmla="*/ 5185146 w 7010400"/>
              <a:gd name="connsiteY0" fmla="*/ 1327527 h 5093469"/>
              <a:gd name="connsiteX1" fmla="*/ 7010400 w 7010400"/>
              <a:gd name="connsiteY1" fmla="*/ 2562797 h 5093469"/>
              <a:gd name="connsiteX2" fmla="*/ 4103602 w 7010400"/>
              <a:gd name="connsiteY2" fmla="*/ 5057099 h 5093469"/>
              <a:gd name="connsiteX3" fmla="*/ 1905780 w 7010400"/>
              <a:gd name="connsiteY3" fmla="*/ 3884068 h 5093469"/>
              <a:gd name="connsiteX4" fmla="*/ 4999489 w 7010400"/>
              <a:gd name="connsiteY4" fmla="*/ 1344649 h 5093469"/>
              <a:gd name="connsiteX5" fmla="*/ 5185146 w 7010400"/>
              <a:gd name="connsiteY5" fmla="*/ 1327527 h 5093469"/>
              <a:gd name="connsiteX6" fmla="*/ 3164978 w 7010400"/>
              <a:gd name="connsiteY6" fmla="*/ 203 h 5093469"/>
              <a:gd name="connsiteX7" fmla="*/ 4926563 w 7010400"/>
              <a:gd name="connsiteY7" fmla="*/ 1192384 h 5093469"/>
              <a:gd name="connsiteX8" fmla="*/ 2121159 w 7010400"/>
              <a:gd name="connsiteY8" fmla="*/ 3599682 h 5093469"/>
              <a:gd name="connsiteX9" fmla="*/ 0 w 7010400"/>
              <a:gd name="connsiteY9" fmla="*/ 2467568 h 5093469"/>
              <a:gd name="connsiteX10" fmla="*/ 2985796 w 7010400"/>
              <a:gd name="connsiteY10" fmla="*/ 16727 h 5093469"/>
              <a:gd name="connsiteX11" fmla="*/ 3164978 w 7010400"/>
              <a:gd name="connsiteY11" fmla="*/ 203 h 509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0400" h="5093469">
                <a:moveTo>
                  <a:pt x="5185146" y="1327527"/>
                </a:moveTo>
                <a:cubicBezTo>
                  <a:pt x="6104417" y="1310887"/>
                  <a:pt x="6877468" y="2290888"/>
                  <a:pt x="7010400" y="2562797"/>
                </a:cubicBezTo>
                <a:cubicBezTo>
                  <a:pt x="5538738" y="2796973"/>
                  <a:pt x="5439913" y="4810032"/>
                  <a:pt x="4103602" y="5057099"/>
                </a:cubicBezTo>
                <a:cubicBezTo>
                  <a:pt x="3285059" y="5186004"/>
                  <a:pt x="2492296" y="5011983"/>
                  <a:pt x="1905780" y="3884068"/>
                </a:cubicBezTo>
                <a:cubicBezTo>
                  <a:pt x="3381738" y="3759461"/>
                  <a:pt x="3691107" y="1411249"/>
                  <a:pt x="4999489" y="1344649"/>
                </a:cubicBezTo>
                <a:cubicBezTo>
                  <a:pt x="5061927" y="1334175"/>
                  <a:pt x="5123862" y="1328636"/>
                  <a:pt x="5185146" y="1327527"/>
                </a:cubicBezTo>
                <a:close/>
                <a:moveTo>
                  <a:pt x="3164978" y="203"/>
                </a:moveTo>
                <a:cubicBezTo>
                  <a:pt x="4052183" y="-15857"/>
                  <a:pt x="4798268" y="929960"/>
                  <a:pt x="4926563" y="1192384"/>
                </a:cubicBezTo>
                <a:cubicBezTo>
                  <a:pt x="3506235" y="1418392"/>
                  <a:pt x="3410857" y="3361233"/>
                  <a:pt x="2121159" y="3599682"/>
                </a:cubicBezTo>
                <a:cubicBezTo>
                  <a:pt x="1331168" y="3724090"/>
                  <a:pt x="566057" y="3556139"/>
                  <a:pt x="0" y="2467568"/>
                </a:cubicBezTo>
                <a:cubicBezTo>
                  <a:pt x="1424474" y="2347307"/>
                  <a:pt x="1723052" y="81004"/>
                  <a:pt x="2985796" y="16727"/>
                </a:cubicBezTo>
                <a:cubicBezTo>
                  <a:pt x="3046057" y="6619"/>
                  <a:pt x="3105831" y="1273"/>
                  <a:pt x="3164978" y="203"/>
                </a:cubicBezTo>
                <a:close/>
              </a:path>
            </a:pathLst>
          </a:custGeom>
          <a:solidFill>
            <a:schemeClr val="bg1">
              <a:lumMod val="95000"/>
            </a:schemeClr>
          </a:solidFill>
          <a:ln>
            <a:noFill/>
          </a:ln>
        </p:spPr>
        <p:txBody>
          <a:bodyPr wrap="square">
            <a:noAutofit/>
          </a:bodyPr>
          <a:lstStyle>
            <a:lvl1pPr>
              <a:defRPr sz="1200"/>
            </a:lvl1pPr>
          </a:lstStyle>
          <a:p>
            <a:endParaRPr lang="en-US"/>
          </a:p>
        </p:txBody>
      </p:sp>
      <p:sp>
        <p:nvSpPr>
          <p:cNvPr id="7" name="Date Placeholder 6">
            <a:extLst>
              <a:ext uri="{FF2B5EF4-FFF2-40B4-BE49-F238E27FC236}">
                <a16:creationId xmlns:a16="http://schemas.microsoft.com/office/drawing/2014/main" xmlns="" id="{DD6B1AE5-2680-44CD-802D-95252AFEA73C}"/>
              </a:ext>
            </a:extLst>
          </p:cNvPr>
          <p:cNvSpPr>
            <a:spLocks noGrp="1"/>
          </p:cNvSpPr>
          <p:nvPr>
            <p:ph type="dt" sz="half" idx="10"/>
          </p:nvPr>
        </p:nvSpPr>
        <p:spPr/>
        <p:txBody>
          <a:bodyPr/>
          <a:lstStyle/>
          <a:p>
            <a:fld id="{0A1734B0-F7C7-413A-8495-FE20FCD436B9}" type="datetime1">
              <a:rPr lang="en-US" smtClean="0"/>
              <a:pPr/>
              <a:t>11/5/2021</a:t>
            </a:fld>
            <a:endParaRPr lang="en-US"/>
          </a:p>
        </p:txBody>
      </p:sp>
      <p:sp>
        <p:nvSpPr>
          <p:cNvPr id="8" name="Footer Placeholder 7">
            <a:extLst>
              <a:ext uri="{FF2B5EF4-FFF2-40B4-BE49-F238E27FC236}">
                <a16:creationId xmlns:a16="http://schemas.microsoft.com/office/drawing/2014/main" xmlns="" id="{4FF68BC0-D82A-4DC9-9367-6D7F8BA9FE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9E97F7F-8F39-4088-8781-69FEAB78DB97}"/>
              </a:ext>
            </a:extLst>
          </p:cNvPr>
          <p:cNvSpPr>
            <a:spLocks noGrp="1"/>
          </p:cNvSpPr>
          <p:nvPr>
            <p:ph type="sldNum" sz="quarter" idx="12"/>
          </p:nvPr>
        </p:nvSpPr>
        <p:spPr/>
        <p:txBody>
          <a:bodyPr/>
          <a:lstStyle/>
          <a:p>
            <a:fld id="{2792224D-FD33-4836-BBD8-A8F18D809236}" type="slidenum">
              <a:rPr lang="en-US" smtClean="0"/>
              <a:pPr/>
              <a:t>‹#›</a:t>
            </a:fld>
            <a:endParaRPr lang="en-US"/>
          </a:p>
        </p:txBody>
      </p:sp>
    </p:spTree>
    <p:extLst>
      <p:ext uri="{BB962C8B-B14F-4D97-AF65-F5344CB8AC3E}">
        <p14:creationId xmlns:p14="http://schemas.microsoft.com/office/powerpoint/2010/main" xmlns="" val="1561343729"/>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AEDB2D-BA6B-4A03-8F5F-B4839559D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8B51EC-6E93-4F23-8120-FF910302D8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402152-A69B-4EA4-87F7-DBEB4B5A4A95}"/>
              </a:ext>
            </a:extLst>
          </p:cNvPr>
          <p:cNvSpPr>
            <a:spLocks noGrp="1"/>
          </p:cNvSpPr>
          <p:nvPr>
            <p:ph type="dt" sz="half" idx="10"/>
          </p:nvPr>
        </p:nvSpPr>
        <p:spPr/>
        <p:txBody>
          <a:bodyPr/>
          <a:lstStyle/>
          <a:p>
            <a:fld id="{861B8609-CDF6-4BD0-9FFF-714633198893}" type="datetimeFigureOut">
              <a:rPr lang="en-US" smtClean="0"/>
              <a:pPr/>
              <a:t>11/5/2021</a:t>
            </a:fld>
            <a:endParaRPr lang="en-US"/>
          </a:p>
        </p:txBody>
      </p:sp>
      <p:sp>
        <p:nvSpPr>
          <p:cNvPr id="5" name="Footer Placeholder 4">
            <a:extLst>
              <a:ext uri="{FF2B5EF4-FFF2-40B4-BE49-F238E27FC236}">
                <a16:creationId xmlns:a16="http://schemas.microsoft.com/office/drawing/2014/main" xmlns="" id="{B3051F8D-7383-4C07-89FE-9229DD86C3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097EF24-9E88-422E-B522-A621F9CBC867}"/>
              </a:ext>
            </a:extLst>
          </p:cNvPr>
          <p:cNvSpPr>
            <a:spLocks noGrp="1"/>
          </p:cNvSpPr>
          <p:nvPr>
            <p:ph type="sldNum" sz="quarter" idx="12"/>
          </p:nvPr>
        </p:nvSpPr>
        <p:spPr/>
        <p:txBody>
          <a:bodyPr/>
          <a:lstStyle/>
          <a:p>
            <a:fld id="{25B29391-FE14-4F7D-BC97-A1141511362B}" type="slidenum">
              <a:rPr lang="en-US" smtClean="0"/>
              <a:pPr/>
              <a:t>‹#›</a:t>
            </a:fld>
            <a:endParaRPr lang="en-US"/>
          </a:p>
        </p:txBody>
      </p:sp>
    </p:spTree>
    <p:extLst>
      <p:ext uri="{BB962C8B-B14F-4D97-AF65-F5344CB8AC3E}">
        <p14:creationId xmlns:p14="http://schemas.microsoft.com/office/powerpoint/2010/main" xmlns="" val="4175236291"/>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454E19B0-E5E2-40F6-BC39-3284BC37821D}"/>
              </a:ext>
            </a:extLst>
          </p:cNvPr>
          <p:cNvSpPr>
            <a:spLocks noGrp="1"/>
          </p:cNvSpPr>
          <p:nvPr>
            <p:ph type="pic" sz="quarter" idx="21"/>
          </p:nvPr>
        </p:nvSpPr>
        <p:spPr>
          <a:xfrm>
            <a:off x="802897" y="1799201"/>
            <a:ext cx="5331204" cy="4291409"/>
          </a:xfrm>
          <a:custGeom>
            <a:avLst/>
            <a:gdLst>
              <a:gd name="connsiteX0" fmla="*/ 5306693 w 5331204"/>
              <a:gd name="connsiteY0" fmla="*/ 0 h 4291409"/>
              <a:gd name="connsiteX1" fmla="*/ 1676893 w 5331204"/>
              <a:gd name="connsiteY1" fmla="*/ 4280305 h 4291409"/>
              <a:gd name="connsiteX2" fmla="*/ 1679106 w 5331204"/>
              <a:gd name="connsiteY2" fmla="*/ 4270182 h 4291409"/>
              <a:gd name="connsiteX3" fmla="*/ 1558412 w 5331204"/>
              <a:gd name="connsiteY3" fmla="*/ 4264088 h 4291409"/>
              <a:gd name="connsiteX4" fmla="*/ 0 w 5331204"/>
              <a:gd name="connsiteY4" fmla="*/ 2537152 h 4291409"/>
              <a:gd name="connsiteX5" fmla="*/ 1735898 w 5331204"/>
              <a:gd name="connsiteY5" fmla="*/ 801255 h 4291409"/>
              <a:gd name="connsiteX6" fmla="*/ 2663265 w 5331204"/>
              <a:gd name="connsiteY6" fmla="*/ 1010768 h 4291409"/>
              <a:gd name="connsiteX7" fmla="*/ 5306693 w 5331204"/>
              <a:gd name="connsiteY7" fmla="*/ 0 h 429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1204" h="4291409">
                <a:moveTo>
                  <a:pt x="5306693" y="0"/>
                </a:moveTo>
                <a:cubicBezTo>
                  <a:pt x="5629809" y="3647929"/>
                  <a:pt x="2669190" y="4396188"/>
                  <a:pt x="1676893" y="4280305"/>
                </a:cubicBezTo>
                <a:lnTo>
                  <a:pt x="1679106" y="4270182"/>
                </a:lnTo>
                <a:lnTo>
                  <a:pt x="1558412" y="4264088"/>
                </a:lnTo>
                <a:cubicBezTo>
                  <a:pt x="683076" y="4175192"/>
                  <a:pt x="0" y="3435943"/>
                  <a:pt x="0" y="2537152"/>
                </a:cubicBezTo>
                <a:cubicBezTo>
                  <a:pt x="0" y="1578443"/>
                  <a:pt x="777188" y="801255"/>
                  <a:pt x="1735898" y="801255"/>
                </a:cubicBezTo>
                <a:cubicBezTo>
                  <a:pt x="2035495" y="801255"/>
                  <a:pt x="2280331" y="831692"/>
                  <a:pt x="2663265" y="1010768"/>
                </a:cubicBezTo>
                <a:cubicBezTo>
                  <a:pt x="3834185" y="1671132"/>
                  <a:pt x="4971500" y="1620301"/>
                  <a:pt x="5306693" y="0"/>
                </a:cubicBezTo>
                <a:close/>
              </a:path>
            </a:pathLst>
          </a:custGeom>
          <a:solidFill>
            <a:schemeClr val="bg1">
              <a:lumMod val="95000"/>
            </a:schemeClr>
          </a:solidFill>
          <a:ln>
            <a:noFill/>
          </a:ln>
        </p:spPr>
        <p:txBody>
          <a:bodyPr wrap="square">
            <a:noAutofit/>
          </a:bodyPr>
          <a:lstStyle>
            <a:lvl1pPr>
              <a:defRPr sz="1200"/>
            </a:lvl1pPr>
          </a:lstStyle>
          <a:p>
            <a:endParaRPr lang="en-US"/>
          </a:p>
        </p:txBody>
      </p:sp>
      <p:sp>
        <p:nvSpPr>
          <p:cNvPr id="22" name="Picture Placeholder 21">
            <a:extLst>
              <a:ext uri="{FF2B5EF4-FFF2-40B4-BE49-F238E27FC236}">
                <a16:creationId xmlns:a16="http://schemas.microsoft.com/office/drawing/2014/main" xmlns="" id="{77D3D013-AC28-4BAA-A87F-697D2027AAD5}"/>
              </a:ext>
            </a:extLst>
          </p:cNvPr>
          <p:cNvSpPr>
            <a:spLocks noGrp="1"/>
          </p:cNvSpPr>
          <p:nvPr>
            <p:ph type="pic" sz="quarter" idx="20"/>
          </p:nvPr>
        </p:nvSpPr>
        <p:spPr>
          <a:xfrm>
            <a:off x="3700868" y="848565"/>
            <a:ext cx="2141250" cy="2141248"/>
          </a:xfrm>
          <a:custGeom>
            <a:avLst/>
            <a:gdLst>
              <a:gd name="connsiteX0" fmla="*/ 1070625 w 2141250"/>
              <a:gd name="connsiteY0" fmla="*/ 0 h 2141248"/>
              <a:gd name="connsiteX1" fmla="*/ 2141250 w 2141250"/>
              <a:gd name="connsiteY1" fmla="*/ 1070624 h 2141248"/>
              <a:gd name="connsiteX2" fmla="*/ 1070625 w 2141250"/>
              <a:gd name="connsiteY2" fmla="*/ 2141248 h 2141248"/>
              <a:gd name="connsiteX3" fmla="*/ 0 w 2141250"/>
              <a:gd name="connsiteY3" fmla="*/ 1070624 h 2141248"/>
              <a:gd name="connsiteX4" fmla="*/ 1070625 w 2141250"/>
              <a:gd name="connsiteY4" fmla="*/ 0 h 214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250" h="2141248">
                <a:moveTo>
                  <a:pt x="1070625" y="0"/>
                </a:moveTo>
                <a:cubicBezTo>
                  <a:pt x="1661915" y="0"/>
                  <a:pt x="2141250" y="479335"/>
                  <a:pt x="2141250" y="1070624"/>
                </a:cubicBezTo>
                <a:cubicBezTo>
                  <a:pt x="2141250" y="1661913"/>
                  <a:pt x="1661915" y="2141248"/>
                  <a:pt x="1070625" y="2141248"/>
                </a:cubicBezTo>
                <a:cubicBezTo>
                  <a:pt x="479335" y="2141248"/>
                  <a:pt x="0" y="1661913"/>
                  <a:pt x="0" y="1070624"/>
                </a:cubicBezTo>
                <a:cubicBezTo>
                  <a:pt x="0" y="479335"/>
                  <a:pt x="479335" y="0"/>
                  <a:pt x="1070625" y="0"/>
                </a:cubicBezTo>
                <a:close/>
              </a:path>
            </a:pathLst>
          </a:custGeom>
          <a:solidFill>
            <a:schemeClr val="bg1">
              <a:lumMod val="95000"/>
            </a:schemeClr>
          </a:solidFill>
          <a:ln>
            <a:noFill/>
          </a:ln>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xmlns="" id="{F844C24F-0F7B-412C-B943-8E925200C295}"/>
              </a:ext>
            </a:extLst>
          </p:cNvPr>
          <p:cNvSpPr>
            <a:spLocks noGrp="1"/>
          </p:cNvSpPr>
          <p:nvPr>
            <p:ph type="pic" sz="quarter" idx="22"/>
          </p:nvPr>
        </p:nvSpPr>
        <p:spPr>
          <a:xfrm>
            <a:off x="514090" y="4062291"/>
            <a:ext cx="1916928" cy="1916926"/>
          </a:xfrm>
          <a:custGeom>
            <a:avLst/>
            <a:gdLst>
              <a:gd name="connsiteX0" fmla="*/ 958464 w 1916928"/>
              <a:gd name="connsiteY0" fmla="*/ 0 h 1916926"/>
              <a:gd name="connsiteX1" fmla="*/ 1916928 w 1916928"/>
              <a:gd name="connsiteY1" fmla="*/ 958463 h 1916926"/>
              <a:gd name="connsiteX2" fmla="*/ 958464 w 1916928"/>
              <a:gd name="connsiteY2" fmla="*/ 1916926 h 1916926"/>
              <a:gd name="connsiteX3" fmla="*/ 0 w 1916928"/>
              <a:gd name="connsiteY3" fmla="*/ 958463 h 1916926"/>
              <a:gd name="connsiteX4" fmla="*/ 958464 w 1916928"/>
              <a:gd name="connsiteY4" fmla="*/ 0 h 1916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928" h="1916926">
                <a:moveTo>
                  <a:pt x="958464" y="0"/>
                </a:moveTo>
                <a:cubicBezTo>
                  <a:pt x="1487809" y="0"/>
                  <a:pt x="1916928" y="429119"/>
                  <a:pt x="1916928" y="958463"/>
                </a:cubicBezTo>
                <a:cubicBezTo>
                  <a:pt x="1916928" y="1487807"/>
                  <a:pt x="1487809" y="1916926"/>
                  <a:pt x="958464" y="1916926"/>
                </a:cubicBezTo>
                <a:cubicBezTo>
                  <a:pt x="429119" y="1916926"/>
                  <a:pt x="0" y="1487807"/>
                  <a:pt x="0" y="958463"/>
                </a:cubicBezTo>
                <a:cubicBezTo>
                  <a:pt x="0" y="429119"/>
                  <a:pt x="429119" y="0"/>
                  <a:pt x="958464" y="0"/>
                </a:cubicBezTo>
                <a:close/>
              </a:path>
            </a:pathLst>
          </a:custGeom>
          <a:solidFill>
            <a:schemeClr val="bg1">
              <a:lumMod val="95000"/>
            </a:schemeClr>
          </a:solidFill>
          <a:ln>
            <a:noFill/>
          </a:ln>
        </p:spPr>
        <p:txBody>
          <a:bodyPr wrap="square">
            <a:noAutofit/>
          </a:bodyPr>
          <a:lstStyle>
            <a:lvl1pPr>
              <a:defRPr sz="1200"/>
            </a:lvl1pPr>
          </a:lstStyle>
          <a:p>
            <a:endParaRPr lang="en-US"/>
          </a:p>
        </p:txBody>
      </p:sp>
      <p:sp>
        <p:nvSpPr>
          <p:cNvPr id="7" name="Date Placeholder 6">
            <a:extLst>
              <a:ext uri="{FF2B5EF4-FFF2-40B4-BE49-F238E27FC236}">
                <a16:creationId xmlns:a16="http://schemas.microsoft.com/office/drawing/2014/main" xmlns="" id="{DD6B1AE5-2680-44CD-802D-95252AFEA73C}"/>
              </a:ext>
            </a:extLst>
          </p:cNvPr>
          <p:cNvSpPr>
            <a:spLocks noGrp="1"/>
          </p:cNvSpPr>
          <p:nvPr>
            <p:ph type="dt" sz="half" idx="10"/>
          </p:nvPr>
        </p:nvSpPr>
        <p:spPr/>
        <p:txBody>
          <a:bodyPr/>
          <a:lstStyle/>
          <a:p>
            <a:fld id="{0A1734B0-F7C7-413A-8495-FE20FCD436B9}" type="datetime1">
              <a:rPr lang="en-US" smtClean="0"/>
              <a:pPr/>
              <a:t>11/5/2021</a:t>
            </a:fld>
            <a:endParaRPr lang="en-US"/>
          </a:p>
        </p:txBody>
      </p:sp>
      <p:sp>
        <p:nvSpPr>
          <p:cNvPr id="8" name="Footer Placeholder 7">
            <a:extLst>
              <a:ext uri="{FF2B5EF4-FFF2-40B4-BE49-F238E27FC236}">
                <a16:creationId xmlns:a16="http://schemas.microsoft.com/office/drawing/2014/main" xmlns="" id="{4FF68BC0-D82A-4DC9-9367-6D7F8BA9FE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9E97F7F-8F39-4088-8781-69FEAB78DB97}"/>
              </a:ext>
            </a:extLst>
          </p:cNvPr>
          <p:cNvSpPr>
            <a:spLocks noGrp="1"/>
          </p:cNvSpPr>
          <p:nvPr>
            <p:ph type="sldNum" sz="quarter" idx="12"/>
          </p:nvPr>
        </p:nvSpPr>
        <p:spPr/>
        <p:txBody>
          <a:bodyPr/>
          <a:lstStyle/>
          <a:p>
            <a:fld id="{2792224D-FD33-4836-BBD8-A8F18D809236}" type="slidenum">
              <a:rPr lang="en-US" smtClean="0"/>
              <a:pPr/>
              <a:t>‹#›</a:t>
            </a:fld>
            <a:endParaRPr lang="en-US"/>
          </a:p>
        </p:txBody>
      </p:sp>
    </p:spTree>
    <p:extLst>
      <p:ext uri="{BB962C8B-B14F-4D97-AF65-F5344CB8AC3E}">
        <p14:creationId xmlns:p14="http://schemas.microsoft.com/office/powerpoint/2010/main" xmlns="" val="3638188632"/>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0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9D4707FE-49E0-47B4-8A1F-A5B70E17DA05}"/>
              </a:ext>
            </a:extLst>
          </p:cNvPr>
          <p:cNvSpPr>
            <a:spLocks noGrp="1"/>
          </p:cNvSpPr>
          <p:nvPr>
            <p:ph type="pic" sz="quarter" idx="20"/>
          </p:nvPr>
        </p:nvSpPr>
        <p:spPr>
          <a:xfrm>
            <a:off x="830502" y="1072662"/>
            <a:ext cx="4712680" cy="4712679"/>
          </a:xfrm>
          <a:custGeom>
            <a:avLst/>
            <a:gdLst>
              <a:gd name="connsiteX0" fmla="*/ 2356336 w 4712680"/>
              <a:gd name="connsiteY0" fmla="*/ 0 h 4712679"/>
              <a:gd name="connsiteX1" fmla="*/ 3381214 w 4712680"/>
              <a:gd name="connsiteY1" fmla="*/ 424518 h 4712679"/>
              <a:gd name="connsiteX2" fmla="*/ 4288159 w 4712680"/>
              <a:gd name="connsiteY2" fmla="*/ 1331463 h 4712679"/>
              <a:gd name="connsiteX3" fmla="*/ 4288159 w 4712680"/>
              <a:gd name="connsiteY3" fmla="*/ 3381223 h 4712679"/>
              <a:gd name="connsiteX4" fmla="*/ 3381222 w 4712680"/>
              <a:gd name="connsiteY4" fmla="*/ 4288161 h 4712679"/>
              <a:gd name="connsiteX5" fmla="*/ 1331466 w 4712680"/>
              <a:gd name="connsiteY5" fmla="*/ 4288161 h 4712679"/>
              <a:gd name="connsiteX6" fmla="*/ 424518 w 4712680"/>
              <a:gd name="connsiteY6" fmla="*/ 3381215 h 4712679"/>
              <a:gd name="connsiteX7" fmla="*/ 424518 w 4712680"/>
              <a:gd name="connsiteY7" fmla="*/ 1331458 h 4712679"/>
              <a:gd name="connsiteX8" fmla="*/ 1331458 w 4712680"/>
              <a:gd name="connsiteY8" fmla="*/ 424518 h 4712679"/>
              <a:gd name="connsiteX9" fmla="*/ 2356336 w 4712680"/>
              <a:gd name="connsiteY9" fmla="*/ 0 h 471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2680" h="4712679">
                <a:moveTo>
                  <a:pt x="2356336" y="0"/>
                </a:moveTo>
                <a:cubicBezTo>
                  <a:pt x="2727269" y="0"/>
                  <a:pt x="3098201" y="141504"/>
                  <a:pt x="3381214" y="424518"/>
                </a:cubicBezTo>
                <a:lnTo>
                  <a:pt x="4288159" y="1331463"/>
                </a:lnTo>
                <a:cubicBezTo>
                  <a:pt x="4854188" y="1897492"/>
                  <a:pt x="4854188" y="2815196"/>
                  <a:pt x="4288159" y="3381223"/>
                </a:cubicBezTo>
                <a:lnTo>
                  <a:pt x="3381222" y="4288161"/>
                </a:lnTo>
                <a:cubicBezTo>
                  <a:pt x="2815198" y="4854185"/>
                  <a:pt x="1897489" y="4854185"/>
                  <a:pt x="1331466" y="4288161"/>
                </a:cubicBezTo>
                <a:lnTo>
                  <a:pt x="424518" y="3381215"/>
                </a:lnTo>
                <a:cubicBezTo>
                  <a:pt x="-141506" y="2815191"/>
                  <a:pt x="-141506" y="1897482"/>
                  <a:pt x="424518" y="1331458"/>
                </a:cubicBezTo>
                <a:lnTo>
                  <a:pt x="1331458" y="424518"/>
                </a:lnTo>
                <a:cubicBezTo>
                  <a:pt x="1614471" y="141504"/>
                  <a:pt x="1985401" y="0"/>
                  <a:pt x="2356336" y="0"/>
                </a:cubicBezTo>
                <a:close/>
              </a:path>
            </a:pathLst>
          </a:custGeom>
          <a:solidFill>
            <a:schemeClr val="bg1">
              <a:lumMod val="95000"/>
            </a:schemeClr>
          </a:solidFill>
          <a:ln>
            <a:noFill/>
          </a:ln>
        </p:spPr>
        <p:txBody>
          <a:bodyPr wrap="square">
            <a:noAutofit/>
          </a:bodyPr>
          <a:lstStyle>
            <a:lvl1pPr>
              <a:defRPr sz="1200"/>
            </a:lvl1pPr>
          </a:lstStyle>
          <a:p>
            <a:endParaRPr lang="en-US"/>
          </a:p>
        </p:txBody>
      </p:sp>
      <p:sp>
        <p:nvSpPr>
          <p:cNvPr id="2" name="Date Placeholder 1"/>
          <p:cNvSpPr>
            <a:spLocks noGrp="1"/>
          </p:cNvSpPr>
          <p:nvPr>
            <p:ph type="dt" sz="half" idx="10"/>
          </p:nvPr>
        </p:nvSpPr>
        <p:spPr/>
        <p:txBody>
          <a:bodyPr/>
          <a:lstStyle/>
          <a:p>
            <a:fld id="{95233DAC-2F4E-464B-86BC-6A69C22D8268}" type="datetime1">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0B6E8A-0E50-487B-97A2-0BD9B22568DE}" type="slidenum">
              <a:rPr lang="en-US" smtClean="0"/>
              <a:pPr/>
              <a:t>‹#›</a:t>
            </a:fld>
            <a:endParaRPr lang="en-US"/>
          </a:p>
        </p:txBody>
      </p:sp>
    </p:spTree>
    <p:extLst>
      <p:ext uri="{BB962C8B-B14F-4D97-AF65-F5344CB8AC3E}">
        <p14:creationId xmlns:p14="http://schemas.microsoft.com/office/powerpoint/2010/main" xmlns="" val="1711642524"/>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AE6763BE-7FB6-4847-9FEA-2D73ECBA4ACB}"/>
              </a:ext>
            </a:extLst>
          </p:cNvPr>
          <p:cNvSpPr>
            <a:spLocks noGrp="1"/>
          </p:cNvSpPr>
          <p:nvPr>
            <p:ph type="pic" sz="quarter" idx="13"/>
          </p:nvPr>
        </p:nvSpPr>
        <p:spPr>
          <a:xfrm>
            <a:off x="12713" y="2"/>
            <a:ext cx="5423458" cy="6852397"/>
          </a:xfrm>
          <a:custGeom>
            <a:avLst/>
            <a:gdLst>
              <a:gd name="connsiteX0" fmla="*/ 0 w 5423458"/>
              <a:gd name="connsiteY0" fmla="*/ 0 h 6852397"/>
              <a:gd name="connsiteX1" fmla="*/ 3440032 w 5423458"/>
              <a:gd name="connsiteY1" fmla="*/ 0 h 6852397"/>
              <a:gd name="connsiteX2" fmla="*/ 5423458 w 5423458"/>
              <a:gd name="connsiteY2" fmla="*/ 3591018 h 6852397"/>
              <a:gd name="connsiteX3" fmla="*/ 3315959 w 5423458"/>
              <a:gd name="connsiteY3" fmla="*/ 6852397 h 6852397"/>
              <a:gd name="connsiteX4" fmla="*/ 2313387 w 5423458"/>
              <a:gd name="connsiteY4" fmla="*/ 6852397 h 6852397"/>
              <a:gd name="connsiteX5" fmla="*/ 0 w 5423458"/>
              <a:gd name="connsiteY5" fmla="*/ 2663986 h 685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3458" h="6852397">
                <a:moveTo>
                  <a:pt x="0" y="0"/>
                </a:moveTo>
                <a:lnTo>
                  <a:pt x="3440032" y="0"/>
                </a:lnTo>
                <a:lnTo>
                  <a:pt x="5423458" y="3591018"/>
                </a:lnTo>
                <a:lnTo>
                  <a:pt x="3315959" y="6852397"/>
                </a:lnTo>
                <a:lnTo>
                  <a:pt x="2313387" y="6852397"/>
                </a:lnTo>
                <a:lnTo>
                  <a:pt x="0" y="2663986"/>
                </a:lnTo>
                <a:close/>
              </a:path>
            </a:pathLst>
          </a:custGeom>
          <a:solidFill>
            <a:schemeClr val="bg1">
              <a:lumMod val="95000"/>
            </a:schemeClr>
          </a:solidFill>
        </p:spPr>
        <p:txBody>
          <a:bodyPr wrap="square">
            <a:noAutofit/>
          </a:bodyPr>
          <a:lstStyle>
            <a:lvl1pPr>
              <a:defRPr sz="1200"/>
            </a:lvl1pPr>
          </a:lstStyle>
          <a:p>
            <a:endParaRPr lang="en-US"/>
          </a:p>
        </p:txBody>
      </p:sp>
      <p:sp>
        <p:nvSpPr>
          <p:cNvPr id="7" name="Date Placeholder 6">
            <a:extLst>
              <a:ext uri="{FF2B5EF4-FFF2-40B4-BE49-F238E27FC236}">
                <a16:creationId xmlns:a16="http://schemas.microsoft.com/office/drawing/2014/main" xmlns="" id="{DD6B1AE5-2680-44CD-802D-95252AFEA73C}"/>
              </a:ext>
            </a:extLst>
          </p:cNvPr>
          <p:cNvSpPr>
            <a:spLocks noGrp="1"/>
          </p:cNvSpPr>
          <p:nvPr>
            <p:ph type="dt" sz="half" idx="10"/>
          </p:nvPr>
        </p:nvSpPr>
        <p:spPr/>
        <p:txBody>
          <a:bodyPr/>
          <a:lstStyle/>
          <a:p>
            <a:fld id="{BE9F8F8B-0266-4C6C-9721-EC47D49EC629}" type="datetime1">
              <a:rPr lang="en-US" smtClean="0"/>
              <a:pPr/>
              <a:t>11/5/2021</a:t>
            </a:fld>
            <a:endParaRPr lang="en-US"/>
          </a:p>
        </p:txBody>
      </p:sp>
      <p:sp>
        <p:nvSpPr>
          <p:cNvPr id="8" name="Footer Placeholder 7">
            <a:extLst>
              <a:ext uri="{FF2B5EF4-FFF2-40B4-BE49-F238E27FC236}">
                <a16:creationId xmlns:a16="http://schemas.microsoft.com/office/drawing/2014/main" xmlns="" id="{4FF68BC0-D82A-4DC9-9367-6D7F8BA9FE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9E97F7F-8F39-4088-8781-69FEAB78DB97}"/>
              </a:ext>
            </a:extLst>
          </p:cNvPr>
          <p:cNvSpPr>
            <a:spLocks noGrp="1"/>
          </p:cNvSpPr>
          <p:nvPr>
            <p:ph type="sldNum" sz="quarter" idx="12"/>
          </p:nvPr>
        </p:nvSpPr>
        <p:spPr/>
        <p:txBody>
          <a:bodyPr/>
          <a:lstStyle/>
          <a:p>
            <a:fld id="{2792224D-FD33-4836-BBD8-A8F18D809236}" type="slidenum">
              <a:rPr lang="en-US" smtClean="0"/>
              <a:pPr/>
              <a:t>‹#›</a:t>
            </a:fld>
            <a:endParaRPr lang="en-US"/>
          </a:p>
        </p:txBody>
      </p:sp>
    </p:spTree>
    <p:extLst>
      <p:ext uri="{BB962C8B-B14F-4D97-AF65-F5344CB8AC3E}">
        <p14:creationId xmlns:p14="http://schemas.microsoft.com/office/powerpoint/2010/main" xmlns="" val="3915650780"/>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7">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xmlns="" id="{D6D1576C-F70C-4A3D-9999-20E99D908257}"/>
              </a:ext>
            </a:extLst>
          </p:cNvPr>
          <p:cNvSpPr>
            <a:spLocks noGrp="1"/>
          </p:cNvSpPr>
          <p:nvPr>
            <p:ph type="pic" sz="quarter" idx="23"/>
          </p:nvPr>
        </p:nvSpPr>
        <p:spPr>
          <a:xfrm>
            <a:off x="7768481" y="2808188"/>
            <a:ext cx="3714909" cy="3714910"/>
          </a:xfrm>
          <a:custGeom>
            <a:avLst/>
            <a:gdLst>
              <a:gd name="connsiteX0" fmla="*/ 1857454 w 3714909"/>
              <a:gd name="connsiteY0" fmla="*/ 0 h 3714910"/>
              <a:gd name="connsiteX1" fmla="*/ 2012254 w 3714909"/>
              <a:gd name="connsiteY1" fmla="*/ 64120 h 3714910"/>
              <a:gd name="connsiteX2" fmla="*/ 3650790 w 3714909"/>
              <a:gd name="connsiteY2" fmla="*/ 1702656 h 3714910"/>
              <a:gd name="connsiteX3" fmla="*/ 3650790 w 3714909"/>
              <a:gd name="connsiteY3" fmla="*/ 2012254 h 3714910"/>
              <a:gd name="connsiteX4" fmla="*/ 2012254 w 3714909"/>
              <a:gd name="connsiteY4" fmla="*/ 3650791 h 3714910"/>
              <a:gd name="connsiteX5" fmla="*/ 1702656 w 3714909"/>
              <a:gd name="connsiteY5" fmla="*/ 3650791 h 3714910"/>
              <a:gd name="connsiteX6" fmla="*/ 64121 w 3714909"/>
              <a:gd name="connsiteY6" fmla="*/ 2012254 h 3714910"/>
              <a:gd name="connsiteX7" fmla="*/ 64121 w 3714909"/>
              <a:gd name="connsiteY7" fmla="*/ 1702656 h 3714910"/>
              <a:gd name="connsiteX8" fmla="*/ 1702656 w 3714909"/>
              <a:gd name="connsiteY8" fmla="*/ 64120 h 3714910"/>
              <a:gd name="connsiteX9" fmla="*/ 1857454 w 3714909"/>
              <a:gd name="connsiteY9" fmla="*/ 0 h 371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4909" h="3714910">
                <a:moveTo>
                  <a:pt x="1857454" y="0"/>
                </a:moveTo>
                <a:cubicBezTo>
                  <a:pt x="1913481" y="0"/>
                  <a:pt x="1969507" y="21373"/>
                  <a:pt x="2012254" y="64120"/>
                </a:cubicBezTo>
                <a:lnTo>
                  <a:pt x="3650790" y="1702656"/>
                </a:lnTo>
                <a:cubicBezTo>
                  <a:pt x="3736282" y="1788150"/>
                  <a:pt x="3736282" y="1926761"/>
                  <a:pt x="3650790" y="2012254"/>
                </a:cubicBezTo>
                <a:lnTo>
                  <a:pt x="2012254" y="3650791"/>
                </a:lnTo>
                <a:cubicBezTo>
                  <a:pt x="1926761" y="3736283"/>
                  <a:pt x="1788148" y="3736283"/>
                  <a:pt x="1702656" y="3650791"/>
                </a:cubicBezTo>
                <a:lnTo>
                  <a:pt x="64121" y="2012254"/>
                </a:lnTo>
                <a:cubicBezTo>
                  <a:pt x="-21373" y="1926761"/>
                  <a:pt x="-21373" y="1788150"/>
                  <a:pt x="64121" y="1702656"/>
                </a:cubicBezTo>
                <a:lnTo>
                  <a:pt x="1702656" y="64120"/>
                </a:lnTo>
                <a:cubicBezTo>
                  <a:pt x="1745402" y="21373"/>
                  <a:pt x="1801428" y="0"/>
                  <a:pt x="1857454" y="0"/>
                </a:cubicBezTo>
                <a:close/>
              </a:path>
            </a:pathLst>
          </a:custGeom>
          <a:solidFill>
            <a:schemeClr val="bg1">
              <a:lumMod val="95000"/>
            </a:schemeClr>
          </a:solidFill>
          <a:ln>
            <a:noFill/>
          </a:ln>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xmlns="" id="{D978FDBA-2B49-4EEB-8904-A7A2DCB135CC}"/>
              </a:ext>
            </a:extLst>
          </p:cNvPr>
          <p:cNvSpPr>
            <a:spLocks noGrp="1"/>
          </p:cNvSpPr>
          <p:nvPr>
            <p:ph type="pic" sz="quarter" idx="22"/>
          </p:nvPr>
        </p:nvSpPr>
        <p:spPr>
          <a:xfrm>
            <a:off x="9802335" y="243994"/>
            <a:ext cx="2394669" cy="4695408"/>
          </a:xfrm>
          <a:custGeom>
            <a:avLst/>
            <a:gdLst>
              <a:gd name="connsiteX0" fmla="*/ 2347704 w 2394669"/>
              <a:gd name="connsiteY0" fmla="*/ 0 h 4695408"/>
              <a:gd name="connsiteX1" fmla="*/ 2394669 w 2394669"/>
              <a:gd name="connsiteY1" fmla="*/ 4501 h 4695408"/>
              <a:gd name="connsiteX2" fmla="*/ 2394669 w 2394669"/>
              <a:gd name="connsiteY2" fmla="*/ 4690907 h 4695408"/>
              <a:gd name="connsiteX3" fmla="*/ 2347703 w 2394669"/>
              <a:gd name="connsiteY3" fmla="*/ 4695408 h 4695408"/>
              <a:gd name="connsiteX4" fmla="*/ 2152047 w 2394669"/>
              <a:gd name="connsiteY4" fmla="*/ 4614364 h 4695408"/>
              <a:gd name="connsiteX5" fmla="*/ 81044 w 2394669"/>
              <a:gd name="connsiteY5" fmla="*/ 2543360 h 4695408"/>
              <a:gd name="connsiteX6" fmla="*/ 81044 w 2394669"/>
              <a:gd name="connsiteY6" fmla="*/ 2152049 h 4695408"/>
              <a:gd name="connsiteX7" fmla="*/ 2152048 w 2394669"/>
              <a:gd name="connsiteY7" fmla="*/ 81043 h 4695408"/>
              <a:gd name="connsiteX8" fmla="*/ 2347704 w 2394669"/>
              <a:gd name="connsiteY8" fmla="*/ 0 h 469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4669" h="4695408">
                <a:moveTo>
                  <a:pt x="2347704" y="0"/>
                </a:moveTo>
                <a:lnTo>
                  <a:pt x="2394669" y="4501"/>
                </a:lnTo>
                <a:lnTo>
                  <a:pt x="2394669" y="4690907"/>
                </a:lnTo>
                <a:lnTo>
                  <a:pt x="2347703" y="4695408"/>
                </a:lnTo>
                <a:cubicBezTo>
                  <a:pt x="2276890" y="4695408"/>
                  <a:pt x="2206076" y="4668393"/>
                  <a:pt x="2152047" y="4614364"/>
                </a:cubicBezTo>
                <a:lnTo>
                  <a:pt x="81044" y="2543360"/>
                </a:lnTo>
                <a:cubicBezTo>
                  <a:pt x="-27014" y="2435302"/>
                  <a:pt x="-27014" y="2260106"/>
                  <a:pt x="81044" y="2152049"/>
                </a:cubicBezTo>
                <a:lnTo>
                  <a:pt x="2152048" y="81043"/>
                </a:lnTo>
                <a:cubicBezTo>
                  <a:pt x="2206078" y="27015"/>
                  <a:pt x="2276891" y="0"/>
                  <a:pt x="2347704" y="0"/>
                </a:cubicBezTo>
                <a:close/>
              </a:path>
            </a:pathLst>
          </a:custGeom>
          <a:solidFill>
            <a:schemeClr val="bg1">
              <a:lumMod val="95000"/>
            </a:schemeClr>
          </a:solidFill>
          <a:ln>
            <a:no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xmlns="" id="{7BDB89C4-E635-4F18-AE64-2E8969D9921E}"/>
              </a:ext>
            </a:extLst>
          </p:cNvPr>
          <p:cNvSpPr>
            <a:spLocks noGrp="1"/>
          </p:cNvSpPr>
          <p:nvPr>
            <p:ph type="pic" sz="quarter" idx="21"/>
          </p:nvPr>
        </p:nvSpPr>
        <p:spPr>
          <a:xfrm>
            <a:off x="8357383" y="62669"/>
            <a:ext cx="2345953" cy="2345953"/>
          </a:xfrm>
          <a:custGeom>
            <a:avLst/>
            <a:gdLst>
              <a:gd name="connsiteX0" fmla="*/ 1172976 w 2345953"/>
              <a:gd name="connsiteY0" fmla="*/ 0 h 2345953"/>
              <a:gd name="connsiteX1" fmla="*/ 1270731 w 2345953"/>
              <a:gd name="connsiteY1" fmla="*/ 40491 h 2345953"/>
              <a:gd name="connsiteX2" fmla="*/ 2305462 w 2345953"/>
              <a:gd name="connsiteY2" fmla="*/ 1075222 h 2345953"/>
              <a:gd name="connsiteX3" fmla="*/ 2305462 w 2345953"/>
              <a:gd name="connsiteY3" fmla="*/ 1270731 h 2345953"/>
              <a:gd name="connsiteX4" fmla="*/ 1270731 w 2345953"/>
              <a:gd name="connsiteY4" fmla="*/ 2305462 h 2345953"/>
              <a:gd name="connsiteX5" fmla="*/ 1075221 w 2345953"/>
              <a:gd name="connsiteY5" fmla="*/ 2305462 h 2345953"/>
              <a:gd name="connsiteX6" fmla="*/ 40491 w 2345953"/>
              <a:gd name="connsiteY6" fmla="*/ 1270731 h 2345953"/>
              <a:gd name="connsiteX7" fmla="*/ 40491 w 2345953"/>
              <a:gd name="connsiteY7" fmla="*/ 1075222 h 2345953"/>
              <a:gd name="connsiteX8" fmla="*/ 1075221 w 2345953"/>
              <a:gd name="connsiteY8" fmla="*/ 40491 h 2345953"/>
              <a:gd name="connsiteX9" fmla="*/ 1172976 w 2345953"/>
              <a:gd name="connsiteY9" fmla="*/ 0 h 234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5953" h="2345953">
                <a:moveTo>
                  <a:pt x="1172976" y="0"/>
                </a:moveTo>
                <a:cubicBezTo>
                  <a:pt x="1208357" y="0"/>
                  <a:pt x="1243737" y="13497"/>
                  <a:pt x="1270731" y="40491"/>
                </a:cubicBezTo>
                <a:lnTo>
                  <a:pt x="2305462" y="1075222"/>
                </a:lnTo>
                <a:cubicBezTo>
                  <a:pt x="2359450" y="1129209"/>
                  <a:pt x="2359450" y="1216743"/>
                  <a:pt x="2305462" y="1270731"/>
                </a:cubicBezTo>
                <a:lnTo>
                  <a:pt x="1270731" y="2305462"/>
                </a:lnTo>
                <a:cubicBezTo>
                  <a:pt x="1216743" y="2359450"/>
                  <a:pt x="1129209" y="2359450"/>
                  <a:pt x="1075221" y="2305462"/>
                </a:cubicBezTo>
                <a:lnTo>
                  <a:pt x="40491" y="1270731"/>
                </a:lnTo>
                <a:cubicBezTo>
                  <a:pt x="-13497" y="1216743"/>
                  <a:pt x="-13497" y="1129209"/>
                  <a:pt x="40491" y="1075222"/>
                </a:cubicBezTo>
                <a:lnTo>
                  <a:pt x="1075221" y="40491"/>
                </a:lnTo>
                <a:cubicBezTo>
                  <a:pt x="1102215" y="13497"/>
                  <a:pt x="1137596" y="0"/>
                  <a:pt x="1172976" y="0"/>
                </a:cubicBezTo>
                <a:close/>
              </a:path>
            </a:pathLst>
          </a:custGeom>
          <a:solidFill>
            <a:schemeClr val="bg1">
              <a:lumMod val="95000"/>
            </a:schemeClr>
          </a:solidFill>
          <a:ln>
            <a:noFill/>
          </a:ln>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xmlns="" id="{B9E45BF1-9704-4E59-A53C-22DAC5A8C307}"/>
              </a:ext>
            </a:extLst>
          </p:cNvPr>
          <p:cNvSpPr>
            <a:spLocks noGrp="1"/>
          </p:cNvSpPr>
          <p:nvPr>
            <p:ph type="pic" sz="quarter" idx="20"/>
          </p:nvPr>
        </p:nvSpPr>
        <p:spPr>
          <a:xfrm>
            <a:off x="6344619" y="1068732"/>
            <a:ext cx="3043184" cy="3043184"/>
          </a:xfrm>
          <a:custGeom>
            <a:avLst/>
            <a:gdLst>
              <a:gd name="connsiteX0" fmla="*/ 1521593 w 3043184"/>
              <a:gd name="connsiteY0" fmla="*/ 0 h 3043184"/>
              <a:gd name="connsiteX1" fmla="*/ 1648401 w 3043184"/>
              <a:gd name="connsiteY1" fmla="*/ 52526 h 3043184"/>
              <a:gd name="connsiteX2" fmla="*/ 2990658 w 3043184"/>
              <a:gd name="connsiteY2" fmla="*/ 1394784 h 3043184"/>
              <a:gd name="connsiteX3" fmla="*/ 2990658 w 3043184"/>
              <a:gd name="connsiteY3" fmla="*/ 1648401 h 3043184"/>
              <a:gd name="connsiteX4" fmla="*/ 1648401 w 3043184"/>
              <a:gd name="connsiteY4" fmla="*/ 2990659 h 3043184"/>
              <a:gd name="connsiteX5" fmla="*/ 1394784 w 3043184"/>
              <a:gd name="connsiteY5" fmla="*/ 2990659 h 3043184"/>
              <a:gd name="connsiteX6" fmla="*/ 52527 w 3043184"/>
              <a:gd name="connsiteY6" fmla="*/ 1648401 h 3043184"/>
              <a:gd name="connsiteX7" fmla="*/ 52527 w 3043184"/>
              <a:gd name="connsiteY7" fmla="*/ 1394784 h 3043184"/>
              <a:gd name="connsiteX8" fmla="*/ 1394784 w 3043184"/>
              <a:gd name="connsiteY8" fmla="*/ 52526 h 3043184"/>
              <a:gd name="connsiteX9" fmla="*/ 1521593 w 3043184"/>
              <a:gd name="connsiteY9" fmla="*/ 0 h 304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3184" h="3043184">
                <a:moveTo>
                  <a:pt x="1521593" y="0"/>
                </a:moveTo>
                <a:cubicBezTo>
                  <a:pt x="1567489" y="0"/>
                  <a:pt x="1613383" y="17509"/>
                  <a:pt x="1648401" y="52526"/>
                </a:cubicBezTo>
                <a:lnTo>
                  <a:pt x="2990658" y="1394784"/>
                </a:lnTo>
                <a:cubicBezTo>
                  <a:pt x="3060693" y="1464819"/>
                  <a:pt x="3060693" y="1578366"/>
                  <a:pt x="2990658" y="1648401"/>
                </a:cubicBezTo>
                <a:lnTo>
                  <a:pt x="1648401" y="2990659"/>
                </a:lnTo>
                <a:cubicBezTo>
                  <a:pt x="1578366" y="3060693"/>
                  <a:pt x="1464819" y="3060693"/>
                  <a:pt x="1394784" y="2990659"/>
                </a:cubicBezTo>
                <a:lnTo>
                  <a:pt x="52527" y="1648401"/>
                </a:lnTo>
                <a:cubicBezTo>
                  <a:pt x="-17509" y="1578366"/>
                  <a:pt x="-17509" y="1464819"/>
                  <a:pt x="52527" y="1394784"/>
                </a:cubicBezTo>
                <a:lnTo>
                  <a:pt x="1394784" y="52526"/>
                </a:lnTo>
                <a:cubicBezTo>
                  <a:pt x="1429801" y="17509"/>
                  <a:pt x="1475697" y="0"/>
                  <a:pt x="1521593" y="0"/>
                </a:cubicBezTo>
                <a:close/>
              </a:path>
            </a:pathLst>
          </a:custGeom>
          <a:solidFill>
            <a:schemeClr val="bg1">
              <a:lumMod val="95000"/>
            </a:schemeClr>
          </a:solidFill>
          <a:ln>
            <a:noFill/>
          </a:ln>
        </p:spPr>
        <p:txBody>
          <a:bodyPr wrap="square">
            <a:noAutofit/>
          </a:bodyPr>
          <a:lstStyle>
            <a:lvl1pPr>
              <a:defRPr sz="1200"/>
            </a:lvl1pPr>
          </a:lstStyle>
          <a:p>
            <a:endParaRPr lang="en-US"/>
          </a:p>
        </p:txBody>
      </p:sp>
      <p:sp>
        <p:nvSpPr>
          <p:cNvPr id="7" name="Date Placeholder 6">
            <a:extLst>
              <a:ext uri="{FF2B5EF4-FFF2-40B4-BE49-F238E27FC236}">
                <a16:creationId xmlns:a16="http://schemas.microsoft.com/office/drawing/2014/main" xmlns="" id="{DD6B1AE5-2680-44CD-802D-95252AFEA73C}"/>
              </a:ext>
            </a:extLst>
          </p:cNvPr>
          <p:cNvSpPr>
            <a:spLocks noGrp="1"/>
          </p:cNvSpPr>
          <p:nvPr>
            <p:ph type="dt" sz="half" idx="10"/>
          </p:nvPr>
        </p:nvSpPr>
        <p:spPr/>
        <p:txBody>
          <a:bodyPr/>
          <a:lstStyle/>
          <a:p>
            <a:fld id="{BE9F8F8B-0266-4C6C-9721-EC47D49EC629}" type="datetime1">
              <a:rPr lang="en-US" smtClean="0"/>
              <a:pPr/>
              <a:t>11/5/2021</a:t>
            </a:fld>
            <a:endParaRPr lang="en-US"/>
          </a:p>
        </p:txBody>
      </p:sp>
      <p:sp>
        <p:nvSpPr>
          <p:cNvPr id="8" name="Footer Placeholder 7">
            <a:extLst>
              <a:ext uri="{FF2B5EF4-FFF2-40B4-BE49-F238E27FC236}">
                <a16:creationId xmlns:a16="http://schemas.microsoft.com/office/drawing/2014/main" xmlns="" id="{4FF68BC0-D82A-4DC9-9367-6D7F8BA9FE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9E97F7F-8F39-4088-8781-69FEAB78DB97}"/>
              </a:ext>
            </a:extLst>
          </p:cNvPr>
          <p:cNvSpPr>
            <a:spLocks noGrp="1"/>
          </p:cNvSpPr>
          <p:nvPr>
            <p:ph type="sldNum" sz="quarter" idx="12"/>
          </p:nvPr>
        </p:nvSpPr>
        <p:spPr/>
        <p:txBody>
          <a:bodyPr/>
          <a:lstStyle/>
          <a:p>
            <a:fld id="{2792224D-FD33-4836-BBD8-A8F18D809236}" type="slidenum">
              <a:rPr lang="en-US" smtClean="0"/>
              <a:pPr/>
              <a:t>‹#›</a:t>
            </a:fld>
            <a:endParaRPr lang="en-US"/>
          </a:p>
        </p:txBody>
      </p:sp>
    </p:spTree>
    <p:extLst>
      <p:ext uri="{BB962C8B-B14F-4D97-AF65-F5344CB8AC3E}">
        <p14:creationId xmlns:p14="http://schemas.microsoft.com/office/powerpoint/2010/main" xmlns="" val="1850117151"/>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3D008949-3EF6-44B1-B6D3-D7D6EDA5E9B1}"/>
              </a:ext>
            </a:extLst>
          </p:cNvPr>
          <p:cNvSpPr>
            <a:spLocks noGrp="1"/>
          </p:cNvSpPr>
          <p:nvPr>
            <p:ph type="pic" sz="quarter" idx="20"/>
          </p:nvPr>
        </p:nvSpPr>
        <p:spPr>
          <a:xfrm>
            <a:off x="5480373" y="-3"/>
            <a:ext cx="6711627" cy="6858002"/>
          </a:xfrm>
          <a:custGeom>
            <a:avLst/>
            <a:gdLst>
              <a:gd name="connsiteX0" fmla="*/ 4909078 w 6711627"/>
              <a:gd name="connsiteY0" fmla="*/ 1731991 h 6858002"/>
              <a:gd name="connsiteX1" fmla="*/ 5829398 w 6711627"/>
              <a:gd name="connsiteY1" fmla="*/ 3058250 h 6858002"/>
              <a:gd name="connsiteX2" fmla="*/ 4218655 w 6711627"/>
              <a:gd name="connsiteY2" fmla="*/ 6858002 h 6858002"/>
              <a:gd name="connsiteX3" fmla="*/ 2938470 w 6711627"/>
              <a:gd name="connsiteY3" fmla="*/ 6858002 h 6858002"/>
              <a:gd name="connsiteX4" fmla="*/ 2812859 w 6711627"/>
              <a:gd name="connsiteY4" fmla="*/ 6676986 h 6858002"/>
              <a:gd name="connsiteX5" fmla="*/ 6594342 w 6711627"/>
              <a:gd name="connsiteY5" fmla="*/ 1458685 h 6858002"/>
              <a:gd name="connsiteX6" fmla="*/ 6711627 w 6711627"/>
              <a:gd name="connsiteY6" fmla="*/ 1627704 h 6858002"/>
              <a:gd name="connsiteX7" fmla="*/ 6711627 w 6711627"/>
              <a:gd name="connsiteY7" fmla="*/ 4679308 h 6858002"/>
              <a:gd name="connsiteX8" fmla="*/ 5809946 w 6711627"/>
              <a:gd name="connsiteY8" fmla="*/ 6806380 h 6858002"/>
              <a:gd name="connsiteX9" fmla="*/ 4889626 w 6711627"/>
              <a:gd name="connsiteY9" fmla="*/ 5480121 h 6858002"/>
              <a:gd name="connsiteX10" fmla="*/ 4074132 w 6711627"/>
              <a:gd name="connsiteY10" fmla="*/ 1 h 6858002"/>
              <a:gd name="connsiteX11" fmla="*/ 4285008 w 6711627"/>
              <a:gd name="connsiteY11" fmla="*/ 1 h 6858002"/>
              <a:gd name="connsiteX12" fmla="*/ 5074421 w 6711627"/>
              <a:gd name="connsiteY12" fmla="*/ 1137614 h 6858002"/>
              <a:gd name="connsiteX13" fmla="*/ 2977998 w 6711627"/>
              <a:gd name="connsiteY13" fmla="*/ 6083091 h 6858002"/>
              <a:gd name="connsiteX14" fmla="*/ 2057680 w 6711627"/>
              <a:gd name="connsiteY14" fmla="*/ 4756832 h 6858002"/>
              <a:gd name="connsiteX15" fmla="*/ 954954 w 6711627"/>
              <a:gd name="connsiteY15" fmla="*/ 1 h 6858002"/>
              <a:gd name="connsiteX16" fmla="*/ 2437481 w 6711627"/>
              <a:gd name="connsiteY16" fmla="*/ 1 h 6858002"/>
              <a:gd name="connsiteX17" fmla="*/ 920318 w 6711627"/>
              <a:gd name="connsiteY17" fmla="*/ 3579001 h 6858002"/>
              <a:gd name="connsiteX18" fmla="*/ 0 w 6711627"/>
              <a:gd name="connsiteY18" fmla="*/ 2252744 h 6858002"/>
              <a:gd name="connsiteX19" fmla="*/ 2504984 w 6711627"/>
              <a:gd name="connsiteY19" fmla="*/ 0 h 6858002"/>
              <a:gd name="connsiteX20" fmla="*/ 2550937 w 6711627"/>
              <a:gd name="connsiteY20" fmla="*/ 0 h 6858002"/>
              <a:gd name="connsiteX21" fmla="*/ 3442730 w 6711627"/>
              <a:gd name="connsiteY21" fmla="*/ 1285149 h 6858002"/>
              <a:gd name="connsiteX22" fmla="*/ 1346307 w 6711627"/>
              <a:gd name="connsiteY22" fmla="*/ 6230626 h 6858002"/>
              <a:gd name="connsiteX23" fmla="*/ 425989 w 6711627"/>
              <a:gd name="connsiteY23" fmla="*/ 490436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11627" h="6858002">
                <a:moveTo>
                  <a:pt x="4909078" y="1731991"/>
                </a:moveTo>
                <a:lnTo>
                  <a:pt x="5829398" y="3058250"/>
                </a:lnTo>
                <a:lnTo>
                  <a:pt x="4218655" y="6858002"/>
                </a:lnTo>
                <a:lnTo>
                  <a:pt x="2938470" y="6858002"/>
                </a:lnTo>
                <a:lnTo>
                  <a:pt x="2812859" y="6676986"/>
                </a:lnTo>
                <a:close/>
                <a:moveTo>
                  <a:pt x="6594342" y="1458685"/>
                </a:moveTo>
                <a:lnTo>
                  <a:pt x="6711627" y="1627704"/>
                </a:lnTo>
                <a:lnTo>
                  <a:pt x="6711627" y="4679308"/>
                </a:lnTo>
                <a:lnTo>
                  <a:pt x="5809946" y="6806380"/>
                </a:lnTo>
                <a:lnTo>
                  <a:pt x="4889626" y="5480121"/>
                </a:lnTo>
                <a:close/>
                <a:moveTo>
                  <a:pt x="4074132" y="1"/>
                </a:moveTo>
                <a:lnTo>
                  <a:pt x="4285008" y="1"/>
                </a:lnTo>
                <a:lnTo>
                  <a:pt x="5074421" y="1137614"/>
                </a:lnTo>
                <a:lnTo>
                  <a:pt x="2977998" y="6083091"/>
                </a:lnTo>
                <a:lnTo>
                  <a:pt x="2057680" y="4756832"/>
                </a:lnTo>
                <a:close/>
                <a:moveTo>
                  <a:pt x="954954" y="1"/>
                </a:moveTo>
                <a:lnTo>
                  <a:pt x="2437481" y="1"/>
                </a:lnTo>
                <a:lnTo>
                  <a:pt x="920318" y="3579001"/>
                </a:lnTo>
                <a:lnTo>
                  <a:pt x="0" y="2252744"/>
                </a:lnTo>
                <a:close/>
                <a:moveTo>
                  <a:pt x="2504984" y="0"/>
                </a:moveTo>
                <a:lnTo>
                  <a:pt x="2550937" y="0"/>
                </a:lnTo>
                <a:lnTo>
                  <a:pt x="3442730" y="1285149"/>
                </a:lnTo>
                <a:lnTo>
                  <a:pt x="1346307" y="6230626"/>
                </a:lnTo>
                <a:lnTo>
                  <a:pt x="425989" y="4904367"/>
                </a:lnTo>
                <a:close/>
              </a:path>
            </a:pathLst>
          </a:custGeom>
          <a:solidFill>
            <a:schemeClr val="bg1">
              <a:lumMod val="95000"/>
            </a:schemeClr>
          </a:solidFill>
          <a:ln>
            <a:noFill/>
          </a:ln>
        </p:spPr>
        <p:txBody>
          <a:bodyPr wrap="square">
            <a:noAutofit/>
          </a:bodyPr>
          <a:lstStyle>
            <a:lvl1pPr>
              <a:defRPr sz="1200"/>
            </a:lvl1pPr>
          </a:lstStyle>
          <a:p>
            <a:endParaRPr lang="en-US"/>
          </a:p>
        </p:txBody>
      </p:sp>
      <p:sp>
        <p:nvSpPr>
          <p:cNvPr id="7" name="Date Placeholder 6">
            <a:extLst>
              <a:ext uri="{FF2B5EF4-FFF2-40B4-BE49-F238E27FC236}">
                <a16:creationId xmlns:a16="http://schemas.microsoft.com/office/drawing/2014/main" xmlns="" id="{DD6B1AE5-2680-44CD-802D-95252AFEA73C}"/>
              </a:ext>
            </a:extLst>
          </p:cNvPr>
          <p:cNvSpPr>
            <a:spLocks noGrp="1"/>
          </p:cNvSpPr>
          <p:nvPr>
            <p:ph type="dt" sz="half" idx="10"/>
          </p:nvPr>
        </p:nvSpPr>
        <p:spPr/>
        <p:txBody>
          <a:bodyPr/>
          <a:lstStyle/>
          <a:p>
            <a:fld id="{BE9F8F8B-0266-4C6C-9721-EC47D49EC629}" type="datetime1">
              <a:rPr lang="en-US" smtClean="0"/>
              <a:pPr/>
              <a:t>11/5/2021</a:t>
            </a:fld>
            <a:endParaRPr lang="en-US"/>
          </a:p>
        </p:txBody>
      </p:sp>
      <p:sp>
        <p:nvSpPr>
          <p:cNvPr id="8" name="Footer Placeholder 7">
            <a:extLst>
              <a:ext uri="{FF2B5EF4-FFF2-40B4-BE49-F238E27FC236}">
                <a16:creationId xmlns:a16="http://schemas.microsoft.com/office/drawing/2014/main" xmlns="" id="{4FF68BC0-D82A-4DC9-9367-6D7F8BA9FE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9E97F7F-8F39-4088-8781-69FEAB78DB97}"/>
              </a:ext>
            </a:extLst>
          </p:cNvPr>
          <p:cNvSpPr>
            <a:spLocks noGrp="1"/>
          </p:cNvSpPr>
          <p:nvPr>
            <p:ph type="sldNum" sz="quarter" idx="12"/>
          </p:nvPr>
        </p:nvSpPr>
        <p:spPr/>
        <p:txBody>
          <a:bodyPr/>
          <a:lstStyle/>
          <a:p>
            <a:fld id="{2792224D-FD33-4836-BBD8-A8F18D809236}" type="slidenum">
              <a:rPr lang="en-US" smtClean="0"/>
              <a:pPr/>
              <a:t>‹#›</a:t>
            </a:fld>
            <a:endParaRPr lang="en-US"/>
          </a:p>
        </p:txBody>
      </p:sp>
    </p:spTree>
    <p:extLst>
      <p:ext uri="{BB962C8B-B14F-4D97-AF65-F5344CB8AC3E}">
        <p14:creationId xmlns:p14="http://schemas.microsoft.com/office/powerpoint/2010/main" xmlns="" val="3054698237"/>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0">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B0ABA7E9-7CED-44F4-8AA3-3AD364344A5F}"/>
              </a:ext>
            </a:extLst>
          </p:cNvPr>
          <p:cNvSpPr>
            <a:spLocks noGrp="1"/>
          </p:cNvSpPr>
          <p:nvPr>
            <p:ph type="pic" sz="quarter" idx="13"/>
          </p:nvPr>
        </p:nvSpPr>
        <p:spPr>
          <a:xfrm>
            <a:off x="-1921048" y="462691"/>
            <a:ext cx="7935415" cy="5216046"/>
          </a:xfrm>
          <a:custGeom>
            <a:avLst/>
            <a:gdLst>
              <a:gd name="connsiteX0" fmla="*/ 573563 w 7935415"/>
              <a:gd name="connsiteY0" fmla="*/ 1450775 h 5216046"/>
              <a:gd name="connsiteX1" fmla="*/ 4338834 w 7935415"/>
              <a:gd name="connsiteY1" fmla="*/ 5216046 h 5216046"/>
              <a:gd name="connsiteX2" fmla="*/ 2719504 w 7935415"/>
              <a:gd name="connsiteY2" fmla="*/ 5216046 h 5216046"/>
              <a:gd name="connsiteX3" fmla="*/ 573563 w 7935415"/>
              <a:gd name="connsiteY3" fmla="*/ 3070105 h 5216046"/>
              <a:gd name="connsiteX4" fmla="*/ 0 w 7935415"/>
              <a:gd name="connsiteY4" fmla="*/ 725387 h 5216046"/>
              <a:gd name="connsiteX5" fmla="*/ 4176921 w 7935415"/>
              <a:gd name="connsiteY5" fmla="*/ 725387 h 5216046"/>
              <a:gd name="connsiteX6" fmla="*/ 7935415 w 7935415"/>
              <a:gd name="connsiteY6" fmla="*/ 4490660 h 5216046"/>
              <a:gd name="connsiteX7" fmla="*/ 3758494 w 7935415"/>
              <a:gd name="connsiteY7" fmla="*/ 4490660 h 5216046"/>
              <a:gd name="connsiteX8" fmla="*/ 3589829 w 7935415"/>
              <a:gd name="connsiteY8" fmla="*/ 0 h 5216046"/>
              <a:gd name="connsiteX9" fmla="*/ 5209160 w 7935415"/>
              <a:gd name="connsiteY9" fmla="*/ 0 h 5216046"/>
              <a:gd name="connsiteX10" fmla="*/ 7355101 w 7935415"/>
              <a:gd name="connsiteY10" fmla="*/ 2145941 h 5216046"/>
              <a:gd name="connsiteX11" fmla="*/ 7355101 w 7935415"/>
              <a:gd name="connsiteY11" fmla="*/ 3765272 h 521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35415" h="5216046">
                <a:moveTo>
                  <a:pt x="573563" y="1450775"/>
                </a:moveTo>
                <a:lnTo>
                  <a:pt x="4338834" y="5216046"/>
                </a:lnTo>
                <a:lnTo>
                  <a:pt x="2719504" y="5216046"/>
                </a:lnTo>
                <a:lnTo>
                  <a:pt x="573563" y="3070105"/>
                </a:lnTo>
                <a:close/>
                <a:moveTo>
                  <a:pt x="0" y="725387"/>
                </a:moveTo>
                <a:lnTo>
                  <a:pt x="4176921" y="725387"/>
                </a:lnTo>
                <a:lnTo>
                  <a:pt x="7935415" y="4490660"/>
                </a:lnTo>
                <a:lnTo>
                  <a:pt x="3758494" y="4490660"/>
                </a:lnTo>
                <a:close/>
                <a:moveTo>
                  <a:pt x="3589829" y="0"/>
                </a:moveTo>
                <a:lnTo>
                  <a:pt x="5209160" y="0"/>
                </a:lnTo>
                <a:lnTo>
                  <a:pt x="7355101" y="2145941"/>
                </a:lnTo>
                <a:lnTo>
                  <a:pt x="7355101" y="3765272"/>
                </a:lnTo>
                <a:close/>
              </a:path>
            </a:pathLst>
          </a:custGeom>
          <a:solidFill>
            <a:schemeClr val="bg1">
              <a:lumMod val="95000"/>
            </a:schemeClr>
          </a:solidFill>
        </p:spPr>
        <p:txBody>
          <a:bodyPr wrap="square">
            <a:noAutofit/>
          </a:bodyPr>
          <a:lstStyle>
            <a:lvl1pPr>
              <a:defRPr sz="1200"/>
            </a:lvl1pPr>
          </a:lstStyle>
          <a:p>
            <a:endParaRPr lang="en-US"/>
          </a:p>
        </p:txBody>
      </p:sp>
    </p:spTree>
    <p:extLst>
      <p:ext uri="{BB962C8B-B14F-4D97-AF65-F5344CB8AC3E}">
        <p14:creationId xmlns:p14="http://schemas.microsoft.com/office/powerpoint/2010/main" xmlns="" val="2065938617"/>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6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01B4220E-E8BF-4EA0-A880-9EDD73DE0448}"/>
              </a:ext>
            </a:extLst>
          </p:cNvPr>
          <p:cNvSpPr>
            <a:spLocks noGrp="1"/>
          </p:cNvSpPr>
          <p:nvPr>
            <p:ph type="pic" sz="quarter" idx="13"/>
          </p:nvPr>
        </p:nvSpPr>
        <p:spPr>
          <a:xfrm>
            <a:off x="462468" y="1301327"/>
            <a:ext cx="4316684" cy="4316684"/>
          </a:xfrm>
          <a:custGeom>
            <a:avLst/>
            <a:gdLst>
              <a:gd name="connsiteX0" fmla="*/ 2158342 w 4316684"/>
              <a:gd name="connsiteY0" fmla="*/ 0 h 4316684"/>
              <a:gd name="connsiteX1" fmla="*/ 4316684 w 4316684"/>
              <a:gd name="connsiteY1" fmla="*/ 2158342 h 4316684"/>
              <a:gd name="connsiteX2" fmla="*/ 2158342 w 4316684"/>
              <a:gd name="connsiteY2" fmla="*/ 4316684 h 4316684"/>
              <a:gd name="connsiteX3" fmla="*/ 0 w 4316684"/>
              <a:gd name="connsiteY3" fmla="*/ 2158342 h 4316684"/>
              <a:gd name="connsiteX4" fmla="*/ 2158342 w 4316684"/>
              <a:gd name="connsiteY4" fmla="*/ 0 h 431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6684" h="4316684">
                <a:moveTo>
                  <a:pt x="2158342" y="0"/>
                </a:moveTo>
                <a:cubicBezTo>
                  <a:pt x="3350361" y="0"/>
                  <a:pt x="4316684" y="966323"/>
                  <a:pt x="4316684" y="2158342"/>
                </a:cubicBezTo>
                <a:cubicBezTo>
                  <a:pt x="4316684" y="3350361"/>
                  <a:pt x="3350361" y="4316684"/>
                  <a:pt x="2158342" y="4316684"/>
                </a:cubicBezTo>
                <a:cubicBezTo>
                  <a:pt x="966323" y="4316684"/>
                  <a:pt x="0" y="3350361"/>
                  <a:pt x="0" y="2158342"/>
                </a:cubicBezTo>
                <a:cubicBezTo>
                  <a:pt x="0" y="966323"/>
                  <a:pt x="966323" y="0"/>
                  <a:pt x="2158342"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4" name="Date Placeholder 3"/>
          <p:cNvSpPr>
            <a:spLocks noGrp="1"/>
          </p:cNvSpPr>
          <p:nvPr>
            <p:ph type="dt" sz="half" idx="10"/>
          </p:nvPr>
        </p:nvSpPr>
        <p:spPr/>
        <p:txBody>
          <a:bodyPr/>
          <a:lstStyle/>
          <a:p>
            <a:fld id="{425ACF92-6F07-45CD-96E5-F324C1E013AF}" type="datetime1">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569533882"/>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extLst mod="1">
    <p:ext uri="{DCECCB84-F9BA-43D5-87BE-67443E8EF086}">
      <p15:sldGuideLst xmlns:p15="http://schemas.microsoft.com/office/powerpoint/2012/main" xmlns=""/>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7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393AC5F8-3C22-4091-9652-A523053D9870}"/>
              </a:ext>
            </a:extLst>
          </p:cNvPr>
          <p:cNvSpPr>
            <a:spLocks noGrp="1"/>
          </p:cNvSpPr>
          <p:nvPr>
            <p:ph type="pic" sz="quarter" idx="13"/>
          </p:nvPr>
        </p:nvSpPr>
        <p:spPr>
          <a:xfrm>
            <a:off x="5911420" y="1"/>
            <a:ext cx="7763764" cy="5907313"/>
          </a:xfrm>
          <a:custGeom>
            <a:avLst/>
            <a:gdLst>
              <a:gd name="connsiteX0" fmla="*/ 1070986 w 7763764"/>
              <a:gd name="connsiteY0" fmla="*/ 1915784 h 5907313"/>
              <a:gd name="connsiteX1" fmla="*/ 1507688 w 7763764"/>
              <a:gd name="connsiteY1" fmla="*/ 1915784 h 5907313"/>
              <a:gd name="connsiteX2" fmla="*/ 436702 w 7763764"/>
              <a:gd name="connsiteY2" fmla="*/ 4871330 h 5907313"/>
              <a:gd name="connsiteX3" fmla="*/ 0 w 7763764"/>
              <a:gd name="connsiteY3" fmla="*/ 4871330 h 5907313"/>
              <a:gd name="connsiteX4" fmla="*/ 1782850 w 7763764"/>
              <a:gd name="connsiteY4" fmla="*/ 1410702 h 5907313"/>
              <a:gd name="connsiteX5" fmla="*/ 3332712 w 7763764"/>
              <a:gd name="connsiteY5" fmla="*/ 1410702 h 5907313"/>
              <a:gd name="connsiteX6" fmla="*/ 1686454 w 7763764"/>
              <a:gd name="connsiteY6" fmla="*/ 5907313 h 5907313"/>
              <a:gd name="connsiteX7" fmla="*/ 136591 w 7763764"/>
              <a:gd name="connsiteY7" fmla="*/ 5907313 h 5907313"/>
              <a:gd name="connsiteX8" fmla="*/ 6068024 w 7763764"/>
              <a:gd name="connsiteY8" fmla="*/ 1141989 h 5907313"/>
              <a:gd name="connsiteX9" fmla="*/ 7763764 w 7763764"/>
              <a:gd name="connsiteY9" fmla="*/ 1141989 h 5907313"/>
              <a:gd name="connsiteX10" fmla="*/ 6386008 w 7763764"/>
              <a:gd name="connsiteY10" fmla="*/ 4871330 h 5907313"/>
              <a:gd name="connsiteX11" fmla="*/ 4690268 w 7763764"/>
              <a:gd name="connsiteY11" fmla="*/ 4871330 h 5907313"/>
              <a:gd name="connsiteX12" fmla="*/ 3983960 w 7763764"/>
              <a:gd name="connsiteY12" fmla="*/ 0 h 5907313"/>
              <a:gd name="connsiteX13" fmla="*/ 6171678 w 7763764"/>
              <a:gd name="connsiteY13" fmla="*/ 0 h 5907313"/>
              <a:gd name="connsiteX14" fmla="*/ 4149332 w 7763764"/>
              <a:gd name="connsiteY14" fmla="*/ 5598723 h 5907313"/>
              <a:gd name="connsiteX15" fmla="*/ 1961615 w 7763764"/>
              <a:gd name="connsiteY15" fmla="*/ 5598723 h 590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63764" h="5907313">
                <a:moveTo>
                  <a:pt x="1070986" y="1915784"/>
                </a:moveTo>
                <a:lnTo>
                  <a:pt x="1507688" y="1915784"/>
                </a:lnTo>
                <a:lnTo>
                  <a:pt x="436702" y="4871330"/>
                </a:lnTo>
                <a:lnTo>
                  <a:pt x="0" y="4871330"/>
                </a:lnTo>
                <a:close/>
                <a:moveTo>
                  <a:pt x="1782850" y="1410702"/>
                </a:moveTo>
                <a:lnTo>
                  <a:pt x="3332712" y="1410702"/>
                </a:lnTo>
                <a:lnTo>
                  <a:pt x="1686454" y="5907313"/>
                </a:lnTo>
                <a:lnTo>
                  <a:pt x="136591" y="5907313"/>
                </a:lnTo>
                <a:close/>
                <a:moveTo>
                  <a:pt x="6068024" y="1141989"/>
                </a:moveTo>
                <a:lnTo>
                  <a:pt x="7763764" y="1141989"/>
                </a:lnTo>
                <a:lnTo>
                  <a:pt x="6386008" y="4871330"/>
                </a:lnTo>
                <a:lnTo>
                  <a:pt x="4690268" y="4871330"/>
                </a:lnTo>
                <a:close/>
                <a:moveTo>
                  <a:pt x="3983960" y="0"/>
                </a:moveTo>
                <a:lnTo>
                  <a:pt x="6171678" y="0"/>
                </a:lnTo>
                <a:lnTo>
                  <a:pt x="4149332" y="5598723"/>
                </a:lnTo>
                <a:lnTo>
                  <a:pt x="1961615" y="5598723"/>
                </a:lnTo>
                <a:close/>
              </a:path>
            </a:pathLst>
          </a:custGeom>
          <a:solidFill>
            <a:schemeClr val="bg1">
              <a:lumMod val="95000"/>
            </a:schemeClr>
          </a:solidFill>
        </p:spPr>
        <p:txBody>
          <a:bodyPr wrap="square">
            <a:noAutofit/>
          </a:bodyPr>
          <a:lstStyle>
            <a:lvl1pPr>
              <a:defRPr sz="1200"/>
            </a:lvl1pPr>
          </a:lstStyle>
          <a:p>
            <a:endParaRPr lang="en-US"/>
          </a:p>
        </p:txBody>
      </p:sp>
      <p:sp>
        <p:nvSpPr>
          <p:cNvPr id="4" name="Date Placeholder 3"/>
          <p:cNvSpPr>
            <a:spLocks noGrp="1"/>
          </p:cNvSpPr>
          <p:nvPr>
            <p:ph type="dt" sz="half" idx="10"/>
          </p:nvPr>
        </p:nvSpPr>
        <p:spPr/>
        <p:txBody>
          <a:bodyPr/>
          <a:lstStyle/>
          <a:p>
            <a:fld id="{425ACF92-6F07-45CD-96E5-F324C1E013AF}" type="datetime1">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414653285"/>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extLst mod="1">
    <p:ext uri="{DCECCB84-F9BA-43D5-87BE-67443E8EF086}">
      <p15:sldGuideLst xmlns:p15="http://schemas.microsoft.com/office/powerpoint/2012/main" xmlns=""/>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1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2A523564-8C64-44F0-8221-28A7EE5537FD}"/>
              </a:ext>
            </a:extLst>
          </p:cNvPr>
          <p:cNvSpPr>
            <a:spLocks noGrp="1"/>
          </p:cNvSpPr>
          <p:nvPr>
            <p:ph type="pic" sz="quarter" idx="20"/>
          </p:nvPr>
        </p:nvSpPr>
        <p:spPr>
          <a:xfrm>
            <a:off x="3986710" y="0"/>
            <a:ext cx="8094128" cy="3637889"/>
          </a:xfrm>
          <a:custGeom>
            <a:avLst/>
            <a:gdLst>
              <a:gd name="connsiteX0" fmla="*/ 6979466 w 8094128"/>
              <a:gd name="connsiteY0" fmla="*/ 66489 h 3637889"/>
              <a:gd name="connsiteX1" fmla="*/ 8094128 w 8094128"/>
              <a:gd name="connsiteY1" fmla="*/ 84368 h 3637889"/>
              <a:gd name="connsiteX2" fmla="*/ 8032544 w 8094128"/>
              <a:gd name="connsiteY2" fmla="*/ 3025521 h 3637889"/>
              <a:gd name="connsiteX3" fmla="*/ 6991782 w 8094128"/>
              <a:gd name="connsiteY3" fmla="*/ 3637889 h 3637889"/>
              <a:gd name="connsiteX4" fmla="*/ 6979466 w 8094128"/>
              <a:gd name="connsiteY4" fmla="*/ 66489 h 3637889"/>
              <a:gd name="connsiteX5" fmla="*/ 3387304 w 8094128"/>
              <a:gd name="connsiteY5" fmla="*/ 65832 h 3637889"/>
              <a:gd name="connsiteX6" fmla="*/ 3622259 w 8094128"/>
              <a:gd name="connsiteY6" fmla="*/ 3630795 h 3637889"/>
              <a:gd name="connsiteX7" fmla="*/ 1624379 w 8094128"/>
              <a:gd name="connsiteY7" fmla="*/ 3555003 h 3637889"/>
              <a:gd name="connsiteX8" fmla="*/ 1702697 w 8094128"/>
              <a:gd name="connsiteY8" fmla="*/ 248998 h 3637889"/>
              <a:gd name="connsiteX9" fmla="*/ 3447867 w 8094128"/>
              <a:gd name="connsiteY9" fmla="*/ 60633 h 3637889"/>
              <a:gd name="connsiteX10" fmla="*/ 5071843 w 8094128"/>
              <a:gd name="connsiteY10" fmla="*/ 175571 h 3637889"/>
              <a:gd name="connsiteX11" fmla="*/ 5265392 w 8094128"/>
              <a:gd name="connsiteY11" fmla="*/ 3455264 h 3637889"/>
              <a:gd name="connsiteX12" fmla="*/ 3698599 w 8094128"/>
              <a:gd name="connsiteY12" fmla="*/ 3634058 h 3637889"/>
              <a:gd name="connsiteX13" fmla="*/ 1666763 w 8094128"/>
              <a:gd name="connsiteY13" fmla="*/ 51225 h 3637889"/>
              <a:gd name="connsiteX14" fmla="*/ 1567814 w 8094128"/>
              <a:gd name="connsiteY14" fmla="*/ 3140248 h 3637889"/>
              <a:gd name="connsiteX15" fmla="*/ 8996 w 8094128"/>
              <a:gd name="connsiteY15" fmla="*/ 3251240 h 3637889"/>
              <a:gd name="connsiteX16" fmla="*/ 0 w 8094128"/>
              <a:gd name="connsiteY16" fmla="*/ 162218 h 3637889"/>
              <a:gd name="connsiteX17" fmla="*/ 5124262 w 8094128"/>
              <a:gd name="connsiteY17" fmla="*/ 0 h 3637889"/>
              <a:gd name="connsiteX18" fmla="*/ 6797793 w 8094128"/>
              <a:gd name="connsiteY18" fmla="*/ 198349 h 3637889"/>
              <a:gd name="connsiteX19" fmla="*/ 6951752 w 8094128"/>
              <a:gd name="connsiteY19" fmla="*/ 3631743 h 3637889"/>
              <a:gd name="connsiteX20" fmla="*/ 5295925 w 8094128"/>
              <a:gd name="connsiteY20" fmla="*/ 3636213 h 3637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4128" h="3637889">
                <a:moveTo>
                  <a:pt x="6979466" y="66489"/>
                </a:moveTo>
                <a:lnTo>
                  <a:pt x="8094128" y="84368"/>
                </a:lnTo>
                <a:lnTo>
                  <a:pt x="8032544" y="3025521"/>
                </a:lnTo>
                <a:lnTo>
                  <a:pt x="6991782" y="3637889"/>
                </a:lnTo>
                <a:cubicBezTo>
                  <a:pt x="6987677" y="2447422"/>
                  <a:pt x="6983571" y="1256956"/>
                  <a:pt x="6979466" y="66489"/>
                </a:cubicBezTo>
                <a:close/>
                <a:moveTo>
                  <a:pt x="3387304" y="65832"/>
                </a:moveTo>
                <a:lnTo>
                  <a:pt x="3622259" y="3630795"/>
                </a:lnTo>
                <a:lnTo>
                  <a:pt x="1624379" y="3555003"/>
                </a:lnTo>
                <a:lnTo>
                  <a:pt x="1702697" y="248998"/>
                </a:lnTo>
                <a:close/>
                <a:moveTo>
                  <a:pt x="3447867" y="60633"/>
                </a:moveTo>
                <a:lnTo>
                  <a:pt x="5071843" y="175571"/>
                </a:lnTo>
                <a:lnTo>
                  <a:pt x="5265392" y="3455264"/>
                </a:lnTo>
                <a:lnTo>
                  <a:pt x="3698599" y="3634058"/>
                </a:lnTo>
                <a:close/>
                <a:moveTo>
                  <a:pt x="1666763" y="51225"/>
                </a:moveTo>
                <a:lnTo>
                  <a:pt x="1567814" y="3140248"/>
                </a:lnTo>
                <a:lnTo>
                  <a:pt x="8996" y="3251240"/>
                </a:lnTo>
                <a:cubicBezTo>
                  <a:pt x="5997" y="2221566"/>
                  <a:pt x="2999" y="1191892"/>
                  <a:pt x="0" y="162218"/>
                </a:cubicBezTo>
                <a:close/>
                <a:moveTo>
                  <a:pt x="5124262" y="0"/>
                </a:moveTo>
                <a:lnTo>
                  <a:pt x="6797793" y="198349"/>
                </a:lnTo>
                <a:lnTo>
                  <a:pt x="6951752" y="3631743"/>
                </a:lnTo>
                <a:lnTo>
                  <a:pt x="5295925" y="3636213"/>
                </a:lnTo>
                <a:close/>
              </a:path>
            </a:pathLst>
          </a:custGeom>
          <a:solidFill>
            <a:schemeClr val="bg1">
              <a:lumMod val="95000"/>
            </a:schemeClr>
          </a:solidFill>
          <a:ln>
            <a:noFill/>
          </a:ln>
        </p:spPr>
        <p:txBody>
          <a:bodyPr wrap="square">
            <a:noAutofit/>
          </a:bodyPr>
          <a:lstStyle>
            <a:lvl1pPr>
              <a:defRPr sz="1200"/>
            </a:lvl1pPr>
          </a:lstStyle>
          <a:p>
            <a:endParaRPr lang="en-US"/>
          </a:p>
        </p:txBody>
      </p:sp>
    </p:spTree>
    <p:extLst>
      <p:ext uri="{BB962C8B-B14F-4D97-AF65-F5344CB8AC3E}">
        <p14:creationId xmlns:p14="http://schemas.microsoft.com/office/powerpoint/2010/main" xmlns="" val="2456716065"/>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39">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AABCAD9B-86CF-46D0-B07C-1230F9BE63B7}"/>
              </a:ext>
            </a:extLst>
          </p:cNvPr>
          <p:cNvSpPr>
            <a:spLocks noGrp="1"/>
          </p:cNvSpPr>
          <p:nvPr>
            <p:ph type="pic" sz="quarter" idx="13"/>
          </p:nvPr>
        </p:nvSpPr>
        <p:spPr>
          <a:xfrm>
            <a:off x="717885" y="-19094"/>
            <a:ext cx="10756230" cy="6877094"/>
          </a:xfrm>
          <a:custGeom>
            <a:avLst/>
            <a:gdLst>
              <a:gd name="connsiteX0" fmla="*/ 1251587 w 10756230"/>
              <a:gd name="connsiteY0" fmla="*/ 0 h 6877094"/>
              <a:gd name="connsiteX1" fmla="*/ 9504643 w 10756230"/>
              <a:gd name="connsiteY1" fmla="*/ 0 h 6877094"/>
              <a:gd name="connsiteX2" fmla="*/ 9528130 w 10756230"/>
              <a:gd name="connsiteY2" fmla="*/ 27114 h 6877094"/>
              <a:gd name="connsiteX3" fmla="*/ 10756230 w 10756230"/>
              <a:gd name="connsiteY3" fmla="*/ 3448095 h 6877094"/>
              <a:gd name="connsiteX4" fmla="*/ 9528130 w 10756230"/>
              <a:gd name="connsiteY4" fmla="*/ 6869076 h 6877094"/>
              <a:gd name="connsiteX5" fmla="*/ 9521185 w 10756230"/>
              <a:gd name="connsiteY5" fmla="*/ 6877094 h 6877094"/>
              <a:gd name="connsiteX6" fmla="*/ 1235045 w 10756230"/>
              <a:gd name="connsiteY6" fmla="*/ 6877094 h 6877094"/>
              <a:gd name="connsiteX7" fmla="*/ 1228100 w 10756230"/>
              <a:gd name="connsiteY7" fmla="*/ 6869076 h 6877094"/>
              <a:gd name="connsiteX8" fmla="*/ 0 w 10756230"/>
              <a:gd name="connsiteY8" fmla="*/ 3448095 h 6877094"/>
              <a:gd name="connsiteX9" fmla="*/ 1228100 w 10756230"/>
              <a:gd name="connsiteY9" fmla="*/ 27114 h 687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56230" h="6877094">
                <a:moveTo>
                  <a:pt x="1251587" y="0"/>
                </a:moveTo>
                <a:lnTo>
                  <a:pt x="9504643" y="0"/>
                </a:lnTo>
                <a:lnTo>
                  <a:pt x="9528130" y="27114"/>
                </a:lnTo>
                <a:cubicBezTo>
                  <a:pt x="10295350" y="956770"/>
                  <a:pt x="10756230" y="2148610"/>
                  <a:pt x="10756230" y="3448095"/>
                </a:cubicBezTo>
                <a:cubicBezTo>
                  <a:pt x="10756230" y="4747580"/>
                  <a:pt x="10295350" y="5939420"/>
                  <a:pt x="9528130" y="6869076"/>
                </a:cubicBezTo>
                <a:lnTo>
                  <a:pt x="9521185" y="6877094"/>
                </a:lnTo>
                <a:lnTo>
                  <a:pt x="1235045" y="6877094"/>
                </a:lnTo>
                <a:lnTo>
                  <a:pt x="1228100" y="6869076"/>
                </a:lnTo>
                <a:cubicBezTo>
                  <a:pt x="460880" y="5939420"/>
                  <a:pt x="0" y="4747580"/>
                  <a:pt x="0" y="3448095"/>
                </a:cubicBezTo>
                <a:cubicBezTo>
                  <a:pt x="0" y="2148610"/>
                  <a:pt x="460880" y="956770"/>
                  <a:pt x="1228100" y="27114"/>
                </a:cubicBezTo>
                <a:close/>
              </a:path>
            </a:pathLst>
          </a:custGeom>
          <a:solidFill>
            <a:schemeClr val="bg1">
              <a:lumMod val="95000"/>
            </a:schemeClr>
          </a:solidFill>
        </p:spPr>
        <p:txBody>
          <a:bodyPr wrap="square">
            <a:noAutofit/>
          </a:bodyPr>
          <a:lstStyle>
            <a:lvl1pPr>
              <a:defRPr sz="1400"/>
            </a:lvl1pPr>
          </a:lstStyle>
          <a:p>
            <a:endParaRPr lang="en-US"/>
          </a:p>
        </p:txBody>
      </p:sp>
      <p:sp>
        <p:nvSpPr>
          <p:cNvPr id="2" name="Date Placeholder 1"/>
          <p:cNvSpPr>
            <a:spLocks noGrp="1"/>
          </p:cNvSpPr>
          <p:nvPr>
            <p:ph type="dt" sz="half" idx="10"/>
          </p:nvPr>
        </p:nvSpPr>
        <p:spPr/>
        <p:txBody>
          <a:bodyPr/>
          <a:lstStyle/>
          <a:p>
            <a:fld id="{31ABD980-767E-4D83-9D91-DD0F7152BDED}" type="datetime1">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4227517056"/>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88D8B-2F78-4988-81B4-6F400B22E3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84A0E6E-C640-48D6-84FD-0AD83F6298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55DBF33-B693-4942-BE42-08E702A9D639}"/>
              </a:ext>
            </a:extLst>
          </p:cNvPr>
          <p:cNvSpPr>
            <a:spLocks noGrp="1"/>
          </p:cNvSpPr>
          <p:nvPr>
            <p:ph type="dt" sz="half" idx="10"/>
          </p:nvPr>
        </p:nvSpPr>
        <p:spPr/>
        <p:txBody>
          <a:bodyPr/>
          <a:lstStyle/>
          <a:p>
            <a:fld id="{861B8609-CDF6-4BD0-9FFF-714633198893}" type="datetimeFigureOut">
              <a:rPr lang="en-US" smtClean="0"/>
              <a:pPr/>
              <a:t>11/5/2021</a:t>
            </a:fld>
            <a:endParaRPr lang="en-US"/>
          </a:p>
        </p:txBody>
      </p:sp>
      <p:sp>
        <p:nvSpPr>
          <p:cNvPr id="5" name="Footer Placeholder 4">
            <a:extLst>
              <a:ext uri="{FF2B5EF4-FFF2-40B4-BE49-F238E27FC236}">
                <a16:creationId xmlns:a16="http://schemas.microsoft.com/office/drawing/2014/main" xmlns="" id="{022F2BA2-BBDF-4986-8CB3-0768333B4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E5F8B47-1906-4617-A875-8F392A7A7ABD}"/>
              </a:ext>
            </a:extLst>
          </p:cNvPr>
          <p:cNvSpPr>
            <a:spLocks noGrp="1"/>
          </p:cNvSpPr>
          <p:nvPr>
            <p:ph type="sldNum" sz="quarter" idx="12"/>
          </p:nvPr>
        </p:nvSpPr>
        <p:spPr/>
        <p:txBody>
          <a:bodyPr/>
          <a:lstStyle/>
          <a:p>
            <a:fld id="{25B29391-FE14-4F7D-BC97-A1141511362B}" type="slidenum">
              <a:rPr lang="en-US" smtClean="0"/>
              <a:pPr/>
              <a:t>‹#›</a:t>
            </a:fld>
            <a:endParaRPr lang="en-US"/>
          </a:p>
        </p:txBody>
      </p:sp>
    </p:spTree>
    <p:extLst>
      <p:ext uri="{BB962C8B-B14F-4D97-AF65-F5344CB8AC3E}">
        <p14:creationId xmlns:p14="http://schemas.microsoft.com/office/powerpoint/2010/main" xmlns="" val="1698063990"/>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39">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FB01BB8B-26AB-4DC1-8692-8882A1E6819B}"/>
              </a:ext>
            </a:extLst>
          </p:cNvPr>
          <p:cNvSpPr>
            <a:spLocks noGrp="1"/>
          </p:cNvSpPr>
          <p:nvPr>
            <p:ph type="pic" sz="quarter" idx="13"/>
          </p:nvPr>
        </p:nvSpPr>
        <p:spPr>
          <a:xfrm>
            <a:off x="3766" y="0"/>
            <a:ext cx="4533945" cy="6858000"/>
          </a:xfrm>
          <a:custGeom>
            <a:avLst/>
            <a:gdLst>
              <a:gd name="connsiteX0" fmla="*/ 0 w 4533945"/>
              <a:gd name="connsiteY0" fmla="*/ 0 h 6858000"/>
              <a:gd name="connsiteX1" fmla="*/ 4533945 w 4533945"/>
              <a:gd name="connsiteY1" fmla="*/ 0 h 6858000"/>
              <a:gd name="connsiteX2" fmla="*/ 4533945 w 4533945"/>
              <a:gd name="connsiteY2" fmla="*/ 6858000 h 6858000"/>
              <a:gd name="connsiteX3" fmla="*/ 0 w 45339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33945" h="6858000">
                <a:moveTo>
                  <a:pt x="0" y="0"/>
                </a:moveTo>
                <a:lnTo>
                  <a:pt x="4533945" y="0"/>
                </a:lnTo>
                <a:lnTo>
                  <a:pt x="4533945" y="6858000"/>
                </a:lnTo>
                <a:lnTo>
                  <a:pt x="0" y="6858000"/>
                </a:lnTo>
                <a:close/>
              </a:path>
            </a:pathLst>
          </a:custGeom>
          <a:solidFill>
            <a:schemeClr val="bg1">
              <a:lumMod val="95000"/>
            </a:schemeClr>
          </a:solidFill>
        </p:spPr>
        <p:txBody>
          <a:bodyPr wrap="square">
            <a:noAutofit/>
          </a:bodyPr>
          <a:lstStyle>
            <a:lvl1pPr>
              <a:defRPr sz="1400"/>
            </a:lvl1pPr>
          </a:lstStyle>
          <a:p>
            <a:endParaRPr lang="en-US"/>
          </a:p>
        </p:txBody>
      </p:sp>
      <p:sp>
        <p:nvSpPr>
          <p:cNvPr id="2" name="Date Placeholder 1"/>
          <p:cNvSpPr>
            <a:spLocks noGrp="1"/>
          </p:cNvSpPr>
          <p:nvPr>
            <p:ph type="dt" sz="half" idx="10"/>
          </p:nvPr>
        </p:nvSpPr>
        <p:spPr/>
        <p:txBody>
          <a:bodyPr/>
          <a:lstStyle/>
          <a:p>
            <a:fld id="{31ABD980-767E-4D83-9D91-DD0F7152BDED}" type="datetime1">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814099333"/>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39">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C5D2BCA3-E57F-48CD-B6DD-5D17661F6D57}"/>
              </a:ext>
            </a:extLst>
          </p:cNvPr>
          <p:cNvSpPr>
            <a:spLocks noGrp="1"/>
          </p:cNvSpPr>
          <p:nvPr>
            <p:ph type="pic" sz="quarter" idx="20"/>
          </p:nvPr>
        </p:nvSpPr>
        <p:spPr>
          <a:xfrm>
            <a:off x="4460788" y="2504986"/>
            <a:ext cx="3410466" cy="3410466"/>
          </a:xfrm>
          <a:custGeom>
            <a:avLst/>
            <a:gdLst>
              <a:gd name="connsiteX0" fmla="*/ 1705233 w 3410466"/>
              <a:gd name="connsiteY0" fmla="*/ 0 h 3410466"/>
              <a:gd name="connsiteX1" fmla="*/ 3410466 w 3410466"/>
              <a:gd name="connsiteY1" fmla="*/ 1705233 h 3410466"/>
              <a:gd name="connsiteX2" fmla="*/ 1705233 w 3410466"/>
              <a:gd name="connsiteY2" fmla="*/ 3410466 h 3410466"/>
              <a:gd name="connsiteX3" fmla="*/ 0 w 3410466"/>
              <a:gd name="connsiteY3" fmla="*/ 1705233 h 3410466"/>
              <a:gd name="connsiteX4" fmla="*/ 1705233 w 3410466"/>
              <a:gd name="connsiteY4" fmla="*/ 0 h 341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466" h="3410466">
                <a:moveTo>
                  <a:pt x="1705233" y="0"/>
                </a:moveTo>
                <a:cubicBezTo>
                  <a:pt x="2647007" y="0"/>
                  <a:pt x="3410466" y="763459"/>
                  <a:pt x="3410466" y="1705233"/>
                </a:cubicBezTo>
                <a:cubicBezTo>
                  <a:pt x="3410466" y="2647007"/>
                  <a:pt x="2647007" y="3410466"/>
                  <a:pt x="1705233" y="3410466"/>
                </a:cubicBezTo>
                <a:cubicBezTo>
                  <a:pt x="763459" y="3410466"/>
                  <a:pt x="0" y="2647007"/>
                  <a:pt x="0" y="1705233"/>
                </a:cubicBezTo>
                <a:cubicBezTo>
                  <a:pt x="0" y="763459"/>
                  <a:pt x="763459" y="0"/>
                  <a:pt x="1705233" y="0"/>
                </a:cubicBezTo>
                <a:close/>
              </a:path>
            </a:pathLst>
          </a:custGeom>
          <a:solidFill>
            <a:schemeClr val="bg1">
              <a:lumMod val="95000"/>
            </a:schemeClr>
          </a:solidFill>
          <a:ln>
            <a:noFill/>
          </a:ln>
        </p:spPr>
        <p:txBody>
          <a:bodyPr wrap="square">
            <a:noAutofit/>
          </a:bodyPr>
          <a:lstStyle>
            <a:lvl1pPr>
              <a:defRPr sz="1200"/>
            </a:lvl1pPr>
          </a:lstStyle>
          <a:p>
            <a:endParaRPr lang="en-US"/>
          </a:p>
        </p:txBody>
      </p:sp>
      <p:sp>
        <p:nvSpPr>
          <p:cNvPr id="2" name="Date Placeholder 1"/>
          <p:cNvSpPr>
            <a:spLocks noGrp="1"/>
          </p:cNvSpPr>
          <p:nvPr>
            <p:ph type="dt" sz="half" idx="10"/>
          </p:nvPr>
        </p:nvSpPr>
        <p:spPr/>
        <p:txBody>
          <a:bodyPr/>
          <a:lstStyle/>
          <a:p>
            <a:fld id="{31ABD980-767E-4D83-9D91-DD0F7152BDED}" type="datetime1">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649956779"/>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5_Titl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E2CECBAB-503D-4F67-9957-463083161E57}"/>
              </a:ext>
            </a:extLst>
          </p:cNvPr>
          <p:cNvSpPr>
            <a:spLocks noGrp="1"/>
          </p:cNvSpPr>
          <p:nvPr>
            <p:ph type="pic" sz="quarter" idx="13"/>
          </p:nvPr>
        </p:nvSpPr>
        <p:spPr>
          <a:xfrm>
            <a:off x="6083128" y="881426"/>
            <a:ext cx="6708231" cy="6659513"/>
          </a:xfrm>
          <a:custGeom>
            <a:avLst/>
            <a:gdLst>
              <a:gd name="connsiteX0" fmla="*/ 3471852 w 6708231"/>
              <a:gd name="connsiteY0" fmla="*/ 6510380 h 6659513"/>
              <a:gd name="connsiteX1" fmla="*/ 3471851 w 6708231"/>
              <a:gd name="connsiteY1" fmla="*/ 6510381 h 6659513"/>
              <a:gd name="connsiteX2" fmla="*/ 3471851 w 6708231"/>
              <a:gd name="connsiteY2" fmla="*/ 6510381 h 6659513"/>
              <a:gd name="connsiteX3" fmla="*/ 509176 w 6708231"/>
              <a:gd name="connsiteY3" fmla="*/ 3038530 h 6659513"/>
              <a:gd name="connsiteX4" fmla="*/ 869217 w 6708231"/>
              <a:gd name="connsiteY4" fmla="*/ 3187663 h 6659513"/>
              <a:gd name="connsiteX5" fmla="*/ 3471851 w 6708231"/>
              <a:gd name="connsiteY5" fmla="*/ 5790300 h 6659513"/>
              <a:gd name="connsiteX6" fmla="*/ 3537097 w 6708231"/>
              <a:gd name="connsiteY6" fmla="*/ 6430506 h 6659513"/>
              <a:gd name="connsiteX7" fmla="*/ 3471851 w 6708231"/>
              <a:gd name="connsiteY7" fmla="*/ 6510381 h 6659513"/>
              <a:gd name="connsiteX8" fmla="*/ 3391977 w 6708231"/>
              <a:gd name="connsiteY8" fmla="*/ 6575626 h 6659513"/>
              <a:gd name="connsiteX9" fmla="*/ 2751771 w 6708231"/>
              <a:gd name="connsiteY9" fmla="*/ 6510380 h 6659513"/>
              <a:gd name="connsiteX10" fmla="*/ 149134 w 6708231"/>
              <a:gd name="connsiteY10" fmla="*/ 3907743 h 6659513"/>
              <a:gd name="connsiteX11" fmla="*/ 149134 w 6708231"/>
              <a:gd name="connsiteY11" fmla="*/ 3187662 h 6659513"/>
              <a:gd name="connsiteX12" fmla="*/ 149136 w 6708231"/>
              <a:gd name="connsiteY12" fmla="*/ 3187663 h 6659513"/>
              <a:gd name="connsiteX13" fmla="*/ 509176 w 6708231"/>
              <a:gd name="connsiteY13" fmla="*/ 3038530 h 6659513"/>
              <a:gd name="connsiteX14" fmla="*/ 631937 w 6708231"/>
              <a:gd name="connsiteY14" fmla="*/ 1592815 h 6659513"/>
              <a:gd name="connsiteX15" fmla="*/ 991977 w 6708231"/>
              <a:gd name="connsiteY15" fmla="*/ 1741948 h 6659513"/>
              <a:gd name="connsiteX16" fmla="*/ 3920694 w 6708231"/>
              <a:gd name="connsiteY16" fmla="*/ 4670667 h 6659513"/>
              <a:gd name="connsiteX17" fmla="*/ 3985940 w 6708231"/>
              <a:gd name="connsiteY17" fmla="*/ 5310873 h 6659513"/>
              <a:gd name="connsiteX18" fmla="*/ 3920694 w 6708231"/>
              <a:gd name="connsiteY18" fmla="*/ 5390748 h 6659513"/>
              <a:gd name="connsiteX19" fmla="*/ 3840820 w 6708231"/>
              <a:gd name="connsiteY19" fmla="*/ 5455993 h 6659513"/>
              <a:gd name="connsiteX20" fmla="*/ 3200614 w 6708231"/>
              <a:gd name="connsiteY20" fmla="*/ 5390747 h 6659513"/>
              <a:gd name="connsiteX21" fmla="*/ 271896 w 6708231"/>
              <a:gd name="connsiteY21" fmla="*/ 2462028 h 6659513"/>
              <a:gd name="connsiteX22" fmla="*/ 271896 w 6708231"/>
              <a:gd name="connsiteY22" fmla="*/ 1741947 h 6659513"/>
              <a:gd name="connsiteX23" fmla="*/ 271896 w 6708231"/>
              <a:gd name="connsiteY23" fmla="*/ 1741948 h 6659513"/>
              <a:gd name="connsiteX24" fmla="*/ 631937 w 6708231"/>
              <a:gd name="connsiteY24" fmla="*/ 1592815 h 6659513"/>
              <a:gd name="connsiteX25" fmla="*/ 611710 w 6708231"/>
              <a:gd name="connsiteY25" fmla="*/ 4111 h 6659513"/>
              <a:gd name="connsiteX26" fmla="*/ 971750 w 6708231"/>
              <a:gd name="connsiteY26" fmla="*/ 153245 h 6659513"/>
              <a:gd name="connsiteX27" fmla="*/ 4139709 w 6708231"/>
              <a:gd name="connsiteY27" fmla="*/ 3321206 h 6659513"/>
              <a:gd name="connsiteX28" fmla="*/ 4204955 w 6708231"/>
              <a:gd name="connsiteY28" fmla="*/ 3961412 h 6659513"/>
              <a:gd name="connsiteX29" fmla="*/ 4139709 w 6708231"/>
              <a:gd name="connsiteY29" fmla="*/ 4041287 h 6659513"/>
              <a:gd name="connsiteX30" fmla="*/ 4059835 w 6708231"/>
              <a:gd name="connsiteY30" fmla="*/ 4106532 h 6659513"/>
              <a:gd name="connsiteX31" fmla="*/ 3419629 w 6708231"/>
              <a:gd name="connsiteY31" fmla="*/ 4041286 h 6659513"/>
              <a:gd name="connsiteX32" fmla="*/ 251668 w 6708231"/>
              <a:gd name="connsiteY32" fmla="*/ 873325 h 6659513"/>
              <a:gd name="connsiteX33" fmla="*/ 251668 w 6708231"/>
              <a:gd name="connsiteY33" fmla="*/ 153245 h 6659513"/>
              <a:gd name="connsiteX34" fmla="*/ 251668 w 6708231"/>
              <a:gd name="connsiteY34" fmla="*/ 153246 h 6659513"/>
              <a:gd name="connsiteX35" fmla="*/ 611710 w 6708231"/>
              <a:gd name="connsiteY35" fmla="*/ 4111 h 6659513"/>
              <a:gd name="connsiteX36" fmla="*/ 3747727 w 6708231"/>
              <a:gd name="connsiteY36" fmla="*/ 3178 h 6659513"/>
              <a:gd name="connsiteX37" fmla="*/ 4107768 w 6708231"/>
              <a:gd name="connsiteY37" fmla="*/ 152311 h 6659513"/>
              <a:gd name="connsiteX38" fmla="*/ 6559098 w 6708231"/>
              <a:gd name="connsiteY38" fmla="*/ 2603643 h 6659513"/>
              <a:gd name="connsiteX39" fmla="*/ 6559099 w 6708231"/>
              <a:gd name="connsiteY39" fmla="*/ 3323723 h 6659513"/>
              <a:gd name="connsiteX40" fmla="*/ 6559099 w 6708231"/>
              <a:gd name="connsiteY40" fmla="*/ 3323722 h 6659513"/>
              <a:gd name="connsiteX41" fmla="*/ 5839018 w 6708231"/>
              <a:gd name="connsiteY41" fmla="*/ 3323723 h 6659513"/>
              <a:gd name="connsiteX42" fmla="*/ 3387686 w 6708231"/>
              <a:gd name="connsiteY42" fmla="*/ 872391 h 6659513"/>
              <a:gd name="connsiteX43" fmla="*/ 3387686 w 6708231"/>
              <a:gd name="connsiteY43" fmla="*/ 152310 h 6659513"/>
              <a:gd name="connsiteX44" fmla="*/ 3387687 w 6708231"/>
              <a:gd name="connsiteY44" fmla="*/ 152311 h 6659513"/>
              <a:gd name="connsiteX45" fmla="*/ 3747727 w 6708231"/>
              <a:gd name="connsiteY45" fmla="*/ 3178 h 6659513"/>
              <a:gd name="connsiteX46" fmla="*/ 2176073 w 6708231"/>
              <a:gd name="connsiteY46" fmla="*/ 1 h 6659513"/>
              <a:gd name="connsiteX47" fmla="*/ 2536113 w 6708231"/>
              <a:gd name="connsiteY47" fmla="*/ 149134 h 6659513"/>
              <a:gd name="connsiteX48" fmla="*/ 4929507 w 6708231"/>
              <a:gd name="connsiteY48" fmla="*/ 2542530 h 6659513"/>
              <a:gd name="connsiteX49" fmla="*/ 4994753 w 6708231"/>
              <a:gd name="connsiteY49" fmla="*/ 3182735 h 6659513"/>
              <a:gd name="connsiteX50" fmla="*/ 4929507 w 6708231"/>
              <a:gd name="connsiteY50" fmla="*/ 3262610 h 6659513"/>
              <a:gd name="connsiteX51" fmla="*/ 4849632 w 6708231"/>
              <a:gd name="connsiteY51" fmla="*/ 3327856 h 6659513"/>
              <a:gd name="connsiteX52" fmla="*/ 4209427 w 6708231"/>
              <a:gd name="connsiteY52" fmla="*/ 3262609 h 6659513"/>
              <a:gd name="connsiteX53" fmla="*/ 1816033 w 6708231"/>
              <a:gd name="connsiteY53" fmla="*/ 869214 h 6659513"/>
              <a:gd name="connsiteX54" fmla="*/ 1816033 w 6708231"/>
              <a:gd name="connsiteY54" fmla="*/ 149133 h 6659513"/>
              <a:gd name="connsiteX55" fmla="*/ 1816033 w 6708231"/>
              <a:gd name="connsiteY55" fmla="*/ 149134 h 6659513"/>
              <a:gd name="connsiteX56" fmla="*/ 2176073 w 6708231"/>
              <a:gd name="connsiteY56" fmla="*/ 1 h 665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708231" h="6659513">
                <a:moveTo>
                  <a:pt x="3471852" y="6510380"/>
                </a:moveTo>
                <a:lnTo>
                  <a:pt x="3471851" y="6510381"/>
                </a:lnTo>
                <a:lnTo>
                  <a:pt x="3471851" y="6510381"/>
                </a:lnTo>
                <a:close/>
                <a:moveTo>
                  <a:pt x="509176" y="3038530"/>
                </a:moveTo>
                <a:cubicBezTo>
                  <a:pt x="639484" y="3038530"/>
                  <a:pt x="769794" y="3088241"/>
                  <a:pt x="869217" y="3187663"/>
                </a:cubicBezTo>
                <a:lnTo>
                  <a:pt x="3471851" y="5790300"/>
                </a:lnTo>
                <a:cubicBezTo>
                  <a:pt x="3645840" y="5964290"/>
                  <a:pt x="3667589" y="6232869"/>
                  <a:pt x="3537097" y="6430506"/>
                </a:cubicBezTo>
                <a:lnTo>
                  <a:pt x="3471851" y="6510381"/>
                </a:lnTo>
                <a:lnTo>
                  <a:pt x="3391977" y="6575626"/>
                </a:lnTo>
                <a:cubicBezTo>
                  <a:pt x="3194340" y="6706118"/>
                  <a:pt x="2925760" y="6684370"/>
                  <a:pt x="2751771" y="6510380"/>
                </a:cubicBezTo>
                <a:lnTo>
                  <a:pt x="149134" y="3907743"/>
                </a:lnTo>
                <a:cubicBezTo>
                  <a:pt x="-49711" y="3708898"/>
                  <a:pt x="-49711" y="3386507"/>
                  <a:pt x="149134" y="3187662"/>
                </a:cubicBezTo>
                <a:lnTo>
                  <a:pt x="149136" y="3187663"/>
                </a:lnTo>
                <a:cubicBezTo>
                  <a:pt x="248558" y="3088241"/>
                  <a:pt x="378867" y="3038529"/>
                  <a:pt x="509176" y="3038530"/>
                </a:cubicBezTo>
                <a:close/>
                <a:moveTo>
                  <a:pt x="631937" y="1592815"/>
                </a:moveTo>
                <a:cubicBezTo>
                  <a:pt x="762246" y="1592814"/>
                  <a:pt x="892555" y="1642526"/>
                  <a:pt x="991977" y="1741948"/>
                </a:cubicBezTo>
                <a:lnTo>
                  <a:pt x="3920694" y="4670667"/>
                </a:lnTo>
                <a:cubicBezTo>
                  <a:pt x="4094683" y="4844657"/>
                  <a:pt x="4116432" y="5113236"/>
                  <a:pt x="3985940" y="5310873"/>
                </a:cubicBezTo>
                <a:lnTo>
                  <a:pt x="3920694" y="5390748"/>
                </a:lnTo>
                <a:lnTo>
                  <a:pt x="3840820" y="5455993"/>
                </a:lnTo>
                <a:cubicBezTo>
                  <a:pt x="3643183" y="5586485"/>
                  <a:pt x="3374603" y="5564737"/>
                  <a:pt x="3200614" y="5390747"/>
                </a:cubicBezTo>
                <a:lnTo>
                  <a:pt x="271896" y="2462028"/>
                </a:lnTo>
                <a:cubicBezTo>
                  <a:pt x="73050" y="2263183"/>
                  <a:pt x="73050" y="1940792"/>
                  <a:pt x="271896" y="1741947"/>
                </a:cubicBezTo>
                <a:lnTo>
                  <a:pt x="271896" y="1741948"/>
                </a:lnTo>
                <a:cubicBezTo>
                  <a:pt x="371318" y="1642525"/>
                  <a:pt x="501629" y="1592815"/>
                  <a:pt x="631937" y="1592815"/>
                </a:cubicBezTo>
                <a:close/>
                <a:moveTo>
                  <a:pt x="611710" y="4111"/>
                </a:moveTo>
                <a:cubicBezTo>
                  <a:pt x="742019" y="4112"/>
                  <a:pt x="872326" y="53823"/>
                  <a:pt x="971750" y="153245"/>
                </a:cubicBezTo>
                <a:lnTo>
                  <a:pt x="4139709" y="3321206"/>
                </a:lnTo>
                <a:cubicBezTo>
                  <a:pt x="4313698" y="3495196"/>
                  <a:pt x="4335447" y="3763775"/>
                  <a:pt x="4204955" y="3961412"/>
                </a:cubicBezTo>
                <a:lnTo>
                  <a:pt x="4139709" y="4041287"/>
                </a:lnTo>
                <a:lnTo>
                  <a:pt x="4059835" y="4106532"/>
                </a:lnTo>
                <a:cubicBezTo>
                  <a:pt x="3862198" y="4237024"/>
                  <a:pt x="3593619" y="4215276"/>
                  <a:pt x="3419629" y="4041286"/>
                </a:cubicBezTo>
                <a:lnTo>
                  <a:pt x="251668" y="873325"/>
                </a:lnTo>
                <a:cubicBezTo>
                  <a:pt x="52823" y="674481"/>
                  <a:pt x="52823" y="352090"/>
                  <a:pt x="251668" y="153245"/>
                </a:cubicBezTo>
                <a:lnTo>
                  <a:pt x="251668" y="153246"/>
                </a:lnTo>
                <a:cubicBezTo>
                  <a:pt x="351092" y="53823"/>
                  <a:pt x="481399" y="4112"/>
                  <a:pt x="611710" y="4111"/>
                </a:cubicBezTo>
                <a:close/>
                <a:moveTo>
                  <a:pt x="3747727" y="3178"/>
                </a:moveTo>
                <a:cubicBezTo>
                  <a:pt x="3878036" y="3177"/>
                  <a:pt x="4008345" y="52889"/>
                  <a:pt x="4107768" y="152311"/>
                </a:cubicBezTo>
                <a:lnTo>
                  <a:pt x="6559098" y="2603643"/>
                </a:lnTo>
                <a:cubicBezTo>
                  <a:pt x="6757943" y="2802487"/>
                  <a:pt x="6757943" y="3124878"/>
                  <a:pt x="6559099" y="3323723"/>
                </a:cubicBezTo>
                <a:lnTo>
                  <a:pt x="6559099" y="3323722"/>
                </a:lnTo>
                <a:cubicBezTo>
                  <a:pt x="6360255" y="3522567"/>
                  <a:pt x="6037863" y="3522567"/>
                  <a:pt x="5839018" y="3323723"/>
                </a:cubicBezTo>
                <a:lnTo>
                  <a:pt x="3387686" y="872391"/>
                </a:lnTo>
                <a:cubicBezTo>
                  <a:pt x="3188842" y="673546"/>
                  <a:pt x="3188842" y="351155"/>
                  <a:pt x="3387686" y="152310"/>
                </a:cubicBezTo>
                <a:lnTo>
                  <a:pt x="3387687" y="152311"/>
                </a:lnTo>
                <a:cubicBezTo>
                  <a:pt x="3487109" y="52889"/>
                  <a:pt x="3617418" y="3177"/>
                  <a:pt x="3747727" y="3178"/>
                </a:cubicBezTo>
                <a:close/>
                <a:moveTo>
                  <a:pt x="2176073" y="1"/>
                </a:moveTo>
                <a:cubicBezTo>
                  <a:pt x="2306382" y="1"/>
                  <a:pt x="2436691" y="49712"/>
                  <a:pt x="2536113" y="149134"/>
                </a:cubicBezTo>
                <a:lnTo>
                  <a:pt x="4929507" y="2542530"/>
                </a:lnTo>
                <a:cubicBezTo>
                  <a:pt x="5103496" y="2716518"/>
                  <a:pt x="5125244" y="2985098"/>
                  <a:pt x="4994753" y="3182735"/>
                </a:cubicBezTo>
                <a:lnTo>
                  <a:pt x="4929507" y="3262610"/>
                </a:lnTo>
                <a:lnTo>
                  <a:pt x="4849632" y="3327856"/>
                </a:lnTo>
                <a:cubicBezTo>
                  <a:pt x="4651996" y="3458347"/>
                  <a:pt x="4383416" y="3436598"/>
                  <a:pt x="4209427" y="3262609"/>
                </a:cubicBezTo>
                <a:lnTo>
                  <a:pt x="1816033" y="869214"/>
                </a:lnTo>
                <a:cubicBezTo>
                  <a:pt x="1617187" y="670369"/>
                  <a:pt x="1617187" y="347978"/>
                  <a:pt x="1816033" y="149133"/>
                </a:cubicBezTo>
                <a:lnTo>
                  <a:pt x="1816033" y="149134"/>
                </a:lnTo>
                <a:cubicBezTo>
                  <a:pt x="1915455" y="49712"/>
                  <a:pt x="2045764" y="0"/>
                  <a:pt x="2176073" y="1"/>
                </a:cubicBezTo>
                <a:close/>
              </a:path>
            </a:pathLst>
          </a:custGeom>
          <a:solidFill>
            <a:schemeClr val="bg1">
              <a:lumMod val="95000"/>
            </a:schemeClr>
          </a:solidFill>
        </p:spPr>
        <p:txBody>
          <a:bodyPr wrap="square">
            <a:noAutofit/>
          </a:bodyPr>
          <a:lstStyle>
            <a:lvl1pPr>
              <a:defRPr sz="1400"/>
            </a:lvl1pPr>
          </a:lstStyle>
          <a:p>
            <a:endParaRPr lang="en-US"/>
          </a:p>
        </p:txBody>
      </p:sp>
      <p:sp>
        <p:nvSpPr>
          <p:cNvPr id="4" name="Date Placeholder 3"/>
          <p:cNvSpPr>
            <a:spLocks noGrp="1"/>
          </p:cNvSpPr>
          <p:nvPr>
            <p:ph type="dt" sz="half" idx="10"/>
          </p:nvPr>
        </p:nvSpPr>
        <p:spPr/>
        <p:txBody>
          <a:bodyPr/>
          <a:lstStyle/>
          <a:p>
            <a:fld id="{5BB02B2E-88CF-40D1-BF9D-ECA92DD952E7}" type="datetime1">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AEA17-5934-4916-8B33-C24822774422}" type="slidenum">
              <a:rPr lang="en-US" smtClean="0"/>
              <a:pPr/>
              <a:t>‹#›</a:t>
            </a:fld>
            <a:endParaRPr lang="en-US"/>
          </a:p>
        </p:txBody>
      </p:sp>
    </p:spTree>
    <p:extLst>
      <p:ext uri="{BB962C8B-B14F-4D97-AF65-F5344CB8AC3E}">
        <p14:creationId xmlns:p14="http://schemas.microsoft.com/office/powerpoint/2010/main" xmlns="" val="3609217152"/>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6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67C189CC-82C9-483D-A04B-7760865648B4}"/>
              </a:ext>
            </a:extLst>
          </p:cNvPr>
          <p:cNvSpPr>
            <a:spLocks noGrp="1"/>
          </p:cNvSpPr>
          <p:nvPr>
            <p:ph type="pic" sz="quarter" idx="13"/>
          </p:nvPr>
        </p:nvSpPr>
        <p:spPr>
          <a:xfrm>
            <a:off x="-20228" y="881424"/>
            <a:ext cx="6116227" cy="5976576"/>
          </a:xfrm>
          <a:custGeom>
            <a:avLst/>
            <a:gdLst>
              <a:gd name="connsiteX0" fmla="*/ 5607053 w 6116227"/>
              <a:gd name="connsiteY0" fmla="*/ 3038531 h 5976576"/>
              <a:gd name="connsiteX1" fmla="*/ 5967093 w 6116227"/>
              <a:gd name="connsiteY1" fmla="*/ 3187664 h 5976576"/>
              <a:gd name="connsiteX2" fmla="*/ 5967094 w 6116227"/>
              <a:gd name="connsiteY2" fmla="*/ 3187663 h 5976576"/>
              <a:gd name="connsiteX3" fmla="*/ 5967094 w 6116227"/>
              <a:gd name="connsiteY3" fmla="*/ 3907744 h 5976576"/>
              <a:gd name="connsiteX4" fmla="*/ 3898262 w 6116227"/>
              <a:gd name="connsiteY4" fmla="*/ 5976576 h 5976576"/>
              <a:gd name="connsiteX5" fmla="*/ 2527241 w 6116227"/>
              <a:gd name="connsiteY5" fmla="*/ 5976576 h 5976576"/>
              <a:gd name="connsiteX6" fmla="*/ 2532527 w 6116227"/>
              <a:gd name="connsiteY6" fmla="*/ 5958739 h 5976576"/>
              <a:gd name="connsiteX7" fmla="*/ 2644377 w 6116227"/>
              <a:gd name="connsiteY7" fmla="*/ 5790301 h 5976576"/>
              <a:gd name="connsiteX8" fmla="*/ 5247012 w 6116227"/>
              <a:gd name="connsiteY8" fmla="*/ 3187664 h 5976576"/>
              <a:gd name="connsiteX9" fmla="*/ 5607053 w 6116227"/>
              <a:gd name="connsiteY9" fmla="*/ 3038531 h 5976576"/>
              <a:gd name="connsiteX10" fmla="*/ 5484292 w 6116227"/>
              <a:gd name="connsiteY10" fmla="*/ 1592815 h 5976576"/>
              <a:gd name="connsiteX11" fmla="*/ 5844332 w 6116227"/>
              <a:gd name="connsiteY11" fmla="*/ 1741948 h 5976576"/>
              <a:gd name="connsiteX12" fmla="*/ 5844333 w 6116227"/>
              <a:gd name="connsiteY12" fmla="*/ 1741947 h 5976576"/>
              <a:gd name="connsiteX13" fmla="*/ 5844333 w 6116227"/>
              <a:gd name="connsiteY13" fmla="*/ 2462028 h 5976576"/>
              <a:gd name="connsiteX14" fmla="*/ 2915614 w 6116227"/>
              <a:gd name="connsiteY14" fmla="*/ 5390747 h 5976576"/>
              <a:gd name="connsiteX15" fmla="*/ 2275408 w 6116227"/>
              <a:gd name="connsiteY15" fmla="*/ 5455993 h 5976576"/>
              <a:gd name="connsiteX16" fmla="*/ 2195534 w 6116227"/>
              <a:gd name="connsiteY16" fmla="*/ 5390748 h 5976576"/>
              <a:gd name="connsiteX17" fmla="*/ 2130288 w 6116227"/>
              <a:gd name="connsiteY17" fmla="*/ 5310873 h 5976576"/>
              <a:gd name="connsiteX18" fmla="*/ 2195534 w 6116227"/>
              <a:gd name="connsiteY18" fmla="*/ 4670667 h 5976576"/>
              <a:gd name="connsiteX19" fmla="*/ 5124252 w 6116227"/>
              <a:gd name="connsiteY19" fmla="*/ 1741948 h 5976576"/>
              <a:gd name="connsiteX20" fmla="*/ 5484292 w 6116227"/>
              <a:gd name="connsiteY20" fmla="*/ 1592815 h 5976576"/>
              <a:gd name="connsiteX21" fmla="*/ 5504519 w 6116227"/>
              <a:gd name="connsiteY21" fmla="*/ 4112 h 5976576"/>
              <a:gd name="connsiteX22" fmla="*/ 5864560 w 6116227"/>
              <a:gd name="connsiteY22" fmla="*/ 153247 h 5976576"/>
              <a:gd name="connsiteX23" fmla="*/ 5864560 w 6116227"/>
              <a:gd name="connsiteY23" fmla="*/ 153246 h 5976576"/>
              <a:gd name="connsiteX24" fmla="*/ 5864560 w 6116227"/>
              <a:gd name="connsiteY24" fmla="*/ 873326 h 5976576"/>
              <a:gd name="connsiteX25" fmla="*/ 2696599 w 6116227"/>
              <a:gd name="connsiteY25" fmla="*/ 4041287 h 5976576"/>
              <a:gd name="connsiteX26" fmla="*/ 2056393 w 6116227"/>
              <a:gd name="connsiteY26" fmla="*/ 4106533 h 5976576"/>
              <a:gd name="connsiteX27" fmla="*/ 1976519 w 6116227"/>
              <a:gd name="connsiteY27" fmla="*/ 4041288 h 5976576"/>
              <a:gd name="connsiteX28" fmla="*/ 1911273 w 6116227"/>
              <a:gd name="connsiteY28" fmla="*/ 3961413 h 5976576"/>
              <a:gd name="connsiteX29" fmla="*/ 1976519 w 6116227"/>
              <a:gd name="connsiteY29" fmla="*/ 3321207 h 5976576"/>
              <a:gd name="connsiteX30" fmla="*/ 5144478 w 6116227"/>
              <a:gd name="connsiteY30" fmla="*/ 153246 h 5976576"/>
              <a:gd name="connsiteX31" fmla="*/ 5504519 w 6116227"/>
              <a:gd name="connsiteY31" fmla="*/ 4112 h 5976576"/>
              <a:gd name="connsiteX32" fmla="*/ 2368500 w 6116227"/>
              <a:gd name="connsiteY32" fmla="*/ 3178 h 5976576"/>
              <a:gd name="connsiteX33" fmla="*/ 2728540 w 6116227"/>
              <a:gd name="connsiteY33" fmla="*/ 152311 h 5976576"/>
              <a:gd name="connsiteX34" fmla="*/ 2728541 w 6116227"/>
              <a:gd name="connsiteY34" fmla="*/ 152310 h 5976576"/>
              <a:gd name="connsiteX35" fmla="*/ 2728541 w 6116227"/>
              <a:gd name="connsiteY35" fmla="*/ 872391 h 5976576"/>
              <a:gd name="connsiteX36" fmla="*/ 277209 w 6116227"/>
              <a:gd name="connsiteY36" fmla="*/ 3323723 h 5976576"/>
              <a:gd name="connsiteX37" fmla="*/ 14417 w 6116227"/>
              <a:gd name="connsiteY37" fmla="*/ 3463535 h 5976576"/>
              <a:gd name="connsiteX38" fmla="*/ 0 w 6116227"/>
              <a:gd name="connsiteY38" fmla="*/ 3464917 h 5976576"/>
              <a:gd name="connsiteX39" fmla="*/ 0 w 6116227"/>
              <a:gd name="connsiteY39" fmla="*/ 2160772 h 5976576"/>
              <a:gd name="connsiteX40" fmla="*/ 2008459 w 6116227"/>
              <a:gd name="connsiteY40" fmla="*/ 152311 h 5976576"/>
              <a:gd name="connsiteX41" fmla="*/ 2368500 w 6116227"/>
              <a:gd name="connsiteY41" fmla="*/ 3178 h 5976576"/>
              <a:gd name="connsiteX42" fmla="*/ 3940156 w 6116227"/>
              <a:gd name="connsiteY42" fmla="*/ 1 h 5976576"/>
              <a:gd name="connsiteX43" fmla="*/ 4300198 w 6116227"/>
              <a:gd name="connsiteY43" fmla="*/ 149134 h 5976576"/>
              <a:gd name="connsiteX44" fmla="*/ 4300198 w 6116227"/>
              <a:gd name="connsiteY44" fmla="*/ 149133 h 5976576"/>
              <a:gd name="connsiteX45" fmla="*/ 4300198 w 6116227"/>
              <a:gd name="connsiteY45" fmla="*/ 869214 h 5976576"/>
              <a:gd name="connsiteX46" fmla="*/ 1906803 w 6116227"/>
              <a:gd name="connsiteY46" fmla="*/ 3262609 h 5976576"/>
              <a:gd name="connsiteX47" fmla="*/ 1266598 w 6116227"/>
              <a:gd name="connsiteY47" fmla="*/ 3327856 h 5976576"/>
              <a:gd name="connsiteX48" fmla="*/ 1186722 w 6116227"/>
              <a:gd name="connsiteY48" fmla="*/ 3262610 h 5976576"/>
              <a:gd name="connsiteX49" fmla="*/ 1121476 w 6116227"/>
              <a:gd name="connsiteY49" fmla="*/ 3182735 h 5976576"/>
              <a:gd name="connsiteX50" fmla="*/ 1186722 w 6116227"/>
              <a:gd name="connsiteY50" fmla="*/ 2542530 h 5976576"/>
              <a:gd name="connsiteX51" fmla="*/ 3580116 w 6116227"/>
              <a:gd name="connsiteY51" fmla="*/ 149134 h 5976576"/>
              <a:gd name="connsiteX52" fmla="*/ 3940156 w 6116227"/>
              <a:gd name="connsiteY52" fmla="*/ 1 h 5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116227" h="5976576">
                <a:moveTo>
                  <a:pt x="5607053" y="3038531"/>
                </a:moveTo>
                <a:cubicBezTo>
                  <a:pt x="5737362" y="3038530"/>
                  <a:pt x="5867671" y="3088242"/>
                  <a:pt x="5967093" y="3187664"/>
                </a:cubicBezTo>
                <a:lnTo>
                  <a:pt x="5967094" y="3187663"/>
                </a:lnTo>
                <a:cubicBezTo>
                  <a:pt x="6165939" y="3386508"/>
                  <a:pt x="6165939" y="3708899"/>
                  <a:pt x="5967094" y="3907744"/>
                </a:cubicBezTo>
                <a:lnTo>
                  <a:pt x="3898262" y="5976576"/>
                </a:lnTo>
                <a:lnTo>
                  <a:pt x="2527241" y="5976576"/>
                </a:lnTo>
                <a:lnTo>
                  <a:pt x="2532527" y="5958739"/>
                </a:lnTo>
                <a:cubicBezTo>
                  <a:pt x="2557382" y="5897445"/>
                  <a:pt x="2594666" y="5840012"/>
                  <a:pt x="2644377" y="5790301"/>
                </a:cubicBezTo>
                <a:lnTo>
                  <a:pt x="5247012" y="3187664"/>
                </a:lnTo>
                <a:cubicBezTo>
                  <a:pt x="5346434" y="3088242"/>
                  <a:pt x="5476744" y="3038531"/>
                  <a:pt x="5607053" y="3038531"/>
                </a:cubicBezTo>
                <a:close/>
                <a:moveTo>
                  <a:pt x="5484292" y="1592815"/>
                </a:moveTo>
                <a:cubicBezTo>
                  <a:pt x="5614600" y="1592815"/>
                  <a:pt x="5744910" y="1642525"/>
                  <a:pt x="5844332" y="1741948"/>
                </a:cubicBezTo>
                <a:lnTo>
                  <a:pt x="5844333" y="1741947"/>
                </a:lnTo>
                <a:cubicBezTo>
                  <a:pt x="6043178" y="1940792"/>
                  <a:pt x="6043178" y="2263183"/>
                  <a:pt x="5844333" y="2462028"/>
                </a:cubicBezTo>
                <a:lnTo>
                  <a:pt x="2915614" y="5390747"/>
                </a:lnTo>
                <a:cubicBezTo>
                  <a:pt x="2741625" y="5564737"/>
                  <a:pt x="2473045" y="5586485"/>
                  <a:pt x="2275408" y="5455993"/>
                </a:cubicBezTo>
                <a:lnTo>
                  <a:pt x="2195534" y="5390748"/>
                </a:lnTo>
                <a:lnTo>
                  <a:pt x="2130288" y="5310873"/>
                </a:lnTo>
                <a:cubicBezTo>
                  <a:pt x="1999796" y="5113236"/>
                  <a:pt x="2021545" y="4844657"/>
                  <a:pt x="2195534" y="4670667"/>
                </a:cubicBezTo>
                <a:lnTo>
                  <a:pt x="5124252" y="1741948"/>
                </a:lnTo>
                <a:cubicBezTo>
                  <a:pt x="5223674" y="1642526"/>
                  <a:pt x="5353983" y="1592814"/>
                  <a:pt x="5484292" y="1592815"/>
                </a:cubicBezTo>
                <a:close/>
                <a:moveTo>
                  <a:pt x="5504519" y="4112"/>
                </a:moveTo>
                <a:cubicBezTo>
                  <a:pt x="5634829" y="4113"/>
                  <a:pt x="5765137" y="53824"/>
                  <a:pt x="5864560" y="153247"/>
                </a:cubicBezTo>
                <a:lnTo>
                  <a:pt x="5864560" y="153246"/>
                </a:lnTo>
                <a:cubicBezTo>
                  <a:pt x="6063405" y="352091"/>
                  <a:pt x="6063405" y="674482"/>
                  <a:pt x="5864560" y="873326"/>
                </a:cubicBezTo>
                <a:lnTo>
                  <a:pt x="2696599" y="4041287"/>
                </a:lnTo>
                <a:cubicBezTo>
                  <a:pt x="2522609" y="4215277"/>
                  <a:pt x="2254030" y="4237025"/>
                  <a:pt x="2056393" y="4106533"/>
                </a:cubicBezTo>
                <a:lnTo>
                  <a:pt x="1976519" y="4041288"/>
                </a:lnTo>
                <a:lnTo>
                  <a:pt x="1911273" y="3961413"/>
                </a:lnTo>
                <a:cubicBezTo>
                  <a:pt x="1780781" y="3763776"/>
                  <a:pt x="1802530" y="3495197"/>
                  <a:pt x="1976519" y="3321207"/>
                </a:cubicBezTo>
                <a:lnTo>
                  <a:pt x="5144478" y="153246"/>
                </a:lnTo>
                <a:cubicBezTo>
                  <a:pt x="5243902" y="53824"/>
                  <a:pt x="5374210" y="4113"/>
                  <a:pt x="5504519" y="4112"/>
                </a:cubicBezTo>
                <a:close/>
                <a:moveTo>
                  <a:pt x="2368500" y="3178"/>
                </a:moveTo>
                <a:cubicBezTo>
                  <a:pt x="2498809" y="3177"/>
                  <a:pt x="2629118" y="52889"/>
                  <a:pt x="2728540" y="152311"/>
                </a:cubicBezTo>
                <a:lnTo>
                  <a:pt x="2728541" y="152310"/>
                </a:lnTo>
                <a:cubicBezTo>
                  <a:pt x="2927385" y="351155"/>
                  <a:pt x="2927385" y="673546"/>
                  <a:pt x="2728541" y="872391"/>
                </a:cubicBezTo>
                <a:lnTo>
                  <a:pt x="277209" y="3323723"/>
                </a:lnTo>
                <a:cubicBezTo>
                  <a:pt x="202642" y="3398290"/>
                  <a:pt x="110701" y="3444894"/>
                  <a:pt x="14417" y="3463535"/>
                </a:cubicBezTo>
                <a:lnTo>
                  <a:pt x="0" y="3464917"/>
                </a:lnTo>
                <a:lnTo>
                  <a:pt x="0" y="2160772"/>
                </a:lnTo>
                <a:lnTo>
                  <a:pt x="2008459" y="152311"/>
                </a:lnTo>
                <a:cubicBezTo>
                  <a:pt x="2107882" y="52889"/>
                  <a:pt x="2238191" y="3177"/>
                  <a:pt x="2368500" y="3178"/>
                </a:cubicBezTo>
                <a:close/>
                <a:moveTo>
                  <a:pt x="3940156" y="1"/>
                </a:moveTo>
                <a:cubicBezTo>
                  <a:pt x="4070465" y="0"/>
                  <a:pt x="4200775" y="49712"/>
                  <a:pt x="4300198" y="149134"/>
                </a:cubicBezTo>
                <a:lnTo>
                  <a:pt x="4300198" y="149133"/>
                </a:lnTo>
                <a:cubicBezTo>
                  <a:pt x="4499042" y="347979"/>
                  <a:pt x="4499042" y="670369"/>
                  <a:pt x="4300198" y="869214"/>
                </a:cubicBezTo>
                <a:lnTo>
                  <a:pt x="1906803" y="3262609"/>
                </a:lnTo>
                <a:cubicBezTo>
                  <a:pt x="1732814" y="3436598"/>
                  <a:pt x="1464233" y="3458347"/>
                  <a:pt x="1266598" y="3327856"/>
                </a:cubicBezTo>
                <a:lnTo>
                  <a:pt x="1186722" y="3262610"/>
                </a:lnTo>
                <a:lnTo>
                  <a:pt x="1121476" y="3182735"/>
                </a:lnTo>
                <a:cubicBezTo>
                  <a:pt x="990985" y="2985098"/>
                  <a:pt x="1012733" y="2716518"/>
                  <a:pt x="1186722" y="2542530"/>
                </a:cubicBezTo>
                <a:lnTo>
                  <a:pt x="3580116" y="149134"/>
                </a:lnTo>
                <a:cubicBezTo>
                  <a:pt x="3679538" y="49712"/>
                  <a:pt x="3809847" y="1"/>
                  <a:pt x="3940156" y="1"/>
                </a:cubicBezTo>
                <a:close/>
              </a:path>
            </a:pathLst>
          </a:custGeom>
          <a:solidFill>
            <a:schemeClr val="bg1">
              <a:lumMod val="95000"/>
            </a:schemeClr>
          </a:solidFill>
        </p:spPr>
        <p:txBody>
          <a:bodyPr wrap="square">
            <a:noAutofit/>
          </a:bodyPr>
          <a:lstStyle>
            <a:lvl1pPr>
              <a:defRPr sz="1400"/>
            </a:lvl1pPr>
          </a:lstStyle>
          <a:p>
            <a:endParaRPr lang="en-US"/>
          </a:p>
        </p:txBody>
      </p:sp>
      <p:sp>
        <p:nvSpPr>
          <p:cNvPr id="4" name="Date Placeholder 3"/>
          <p:cNvSpPr>
            <a:spLocks noGrp="1"/>
          </p:cNvSpPr>
          <p:nvPr>
            <p:ph type="dt" sz="half" idx="10"/>
          </p:nvPr>
        </p:nvSpPr>
        <p:spPr/>
        <p:txBody>
          <a:bodyPr/>
          <a:lstStyle/>
          <a:p>
            <a:fld id="{5BB02B2E-88CF-40D1-BF9D-ECA92DD952E7}" type="datetime1">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AEA17-5934-4916-8B33-C24822774422}" type="slidenum">
              <a:rPr lang="en-US" smtClean="0"/>
              <a:pPr/>
              <a:t>‹#›</a:t>
            </a:fld>
            <a:endParaRPr lang="en-US"/>
          </a:p>
        </p:txBody>
      </p:sp>
    </p:spTree>
    <p:extLst>
      <p:ext uri="{BB962C8B-B14F-4D97-AF65-F5344CB8AC3E}">
        <p14:creationId xmlns:p14="http://schemas.microsoft.com/office/powerpoint/2010/main" xmlns="" val="2850513717"/>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7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61F5C478-6385-4984-A290-A26B361EC94B}"/>
              </a:ext>
            </a:extLst>
          </p:cNvPr>
          <p:cNvSpPr>
            <a:spLocks noGrp="1"/>
          </p:cNvSpPr>
          <p:nvPr>
            <p:ph type="pic" sz="quarter" idx="13"/>
          </p:nvPr>
        </p:nvSpPr>
        <p:spPr>
          <a:xfrm>
            <a:off x="6096000" y="1"/>
            <a:ext cx="6116227" cy="5976575"/>
          </a:xfrm>
          <a:custGeom>
            <a:avLst/>
            <a:gdLst>
              <a:gd name="connsiteX0" fmla="*/ 4606089 w 6116227"/>
              <a:gd name="connsiteY0" fmla="*/ 2566144 h 5976575"/>
              <a:gd name="connsiteX1" fmla="*/ 4849629 w 6116227"/>
              <a:gd name="connsiteY1" fmla="*/ 2648720 h 5976575"/>
              <a:gd name="connsiteX2" fmla="*/ 4929505 w 6116227"/>
              <a:gd name="connsiteY2" fmla="*/ 2713966 h 5976575"/>
              <a:gd name="connsiteX3" fmla="*/ 4994751 w 6116227"/>
              <a:gd name="connsiteY3" fmla="*/ 2793841 h 5976575"/>
              <a:gd name="connsiteX4" fmla="*/ 4929505 w 6116227"/>
              <a:gd name="connsiteY4" fmla="*/ 3434046 h 5976575"/>
              <a:gd name="connsiteX5" fmla="*/ 2536111 w 6116227"/>
              <a:gd name="connsiteY5" fmla="*/ 5827442 h 5976575"/>
              <a:gd name="connsiteX6" fmla="*/ 2176073 w 6116227"/>
              <a:gd name="connsiteY6" fmla="*/ 5976575 h 5976575"/>
              <a:gd name="connsiteX7" fmla="*/ 1816030 w 6116227"/>
              <a:gd name="connsiteY7" fmla="*/ 5827442 h 5976575"/>
              <a:gd name="connsiteX8" fmla="*/ 1816030 w 6116227"/>
              <a:gd name="connsiteY8" fmla="*/ 5827443 h 5976575"/>
              <a:gd name="connsiteX9" fmla="*/ 1816030 w 6116227"/>
              <a:gd name="connsiteY9" fmla="*/ 5107362 h 5976575"/>
              <a:gd name="connsiteX10" fmla="*/ 4209424 w 6116227"/>
              <a:gd name="connsiteY10" fmla="*/ 2713967 h 5976575"/>
              <a:gd name="connsiteX11" fmla="*/ 4606089 w 6116227"/>
              <a:gd name="connsiteY11" fmla="*/ 2566144 h 5976575"/>
              <a:gd name="connsiteX12" fmla="*/ 6116227 w 6116227"/>
              <a:gd name="connsiteY12" fmla="*/ 2511659 h 5976575"/>
              <a:gd name="connsiteX13" fmla="*/ 6116227 w 6116227"/>
              <a:gd name="connsiteY13" fmla="*/ 3815804 h 5976575"/>
              <a:gd name="connsiteX14" fmla="*/ 4107768 w 6116227"/>
              <a:gd name="connsiteY14" fmla="*/ 5824265 h 5976575"/>
              <a:gd name="connsiteX15" fmla="*/ 3747727 w 6116227"/>
              <a:gd name="connsiteY15" fmla="*/ 5973398 h 5976575"/>
              <a:gd name="connsiteX16" fmla="*/ 3387687 w 6116227"/>
              <a:gd name="connsiteY16" fmla="*/ 5824265 h 5976575"/>
              <a:gd name="connsiteX17" fmla="*/ 3387686 w 6116227"/>
              <a:gd name="connsiteY17" fmla="*/ 5824266 h 5976575"/>
              <a:gd name="connsiteX18" fmla="*/ 3387686 w 6116227"/>
              <a:gd name="connsiteY18" fmla="*/ 5104185 h 5976575"/>
              <a:gd name="connsiteX19" fmla="*/ 5839018 w 6116227"/>
              <a:gd name="connsiteY19" fmla="*/ 2652853 h 5976575"/>
              <a:gd name="connsiteX20" fmla="*/ 6101810 w 6116227"/>
              <a:gd name="connsiteY20" fmla="*/ 2513041 h 5976575"/>
              <a:gd name="connsiteX21" fmla="*/ 3816293 w 6116227"/>
              <a:gd name="connsiteY21" fmla="*/ 1787466 h 5976575"/>
              <a:gd name="connsiteX22" fmla="*/ 4059834 w 6116227"/>
              <a:gd name="connsiteY22" fmla="*/ 1870043 h 5976575"/>
              <a:gd name="connsiteX23" fmla="*/ 4139708 w 6116227"/>
              <a:gd name="connsiteY23" fmla="*/ 1935288 h 5976575"/>
              <a:gd name="connsiteX24" fmla="*/ 4204954 w 6116227"/>
              <a:gd name="connsiteY24" fmla="*/ 2015163 h 5976575"/>
              <a:gd name="connsiteX25" fmla="*/ 4139708 w 6116227"/>
              <a:gd name="connsiteY25" fmla="*/ 2655369 h 5976575"/>
              <a:gd name="connsiteX26" fmla="*/ 971749 w 6116227"/>
              <a:gd name="connsiteY26" fmla="*/ 5823330 h 5976575"/>
              <a:gd name="connsiteX27" fmla="*/ 611709 w 6116227"/>
              <a:gd name="connsiteY27" fmla="*/ 5972464 h 5976575"/>
              <a:gd name="connsiteX28" fmla="*/ 251669 w 6116227"/>
              <a:gd name="connsiteY28" fmla="*/ 5823329 h 5976575"/>
              <a:gd name="connsiteX29" fmla="*/ 251669 w 6116227"/>
              <a:gd name="connsiteY29" fmla="*/ 5823330 h 5976575"/>
              <a:gd name="connsiteX30" fmla="*/ 251669 w 6116227"/>
              <a:gd name="connsiteY30" fmla="*/ 5103250 h 5976575"/>
              <a:gd name="connsiteX31" fmla="*/ 3419628 w 6116227"/>
              <a:gd name="connsiteY31" fmla="*/ 1935289 h 5976575"/>
              <a:gd name="connsiteX32" fmla="*/ 3816293 w 6116227"/>
              <a:gd name="connsiteY32" fmla="*/ 1787466 h 5976575"/>
              <a:gd name="connsiteX33" fmla="*/ 3597278 w 6116227"/>
              <a:gd name="connsiteY33" fmla="*/ 438006 h 5976575"/>
              <a:gd name="connsiteX34" fmla="*/ 3840819 w 6116227"/>
              <a:gd name="connsiteY34" fmla="*/ 520583 h 5976575"/>
              <a:gd name="connsiteX35" fmla="*/ 3920693 w 6116227"/>
              <a:gd name="connsiteY35" fmla="*/ 585828 h 5976575"/>
              <a:gd name="connsiteX36" fmla="*/ 3985939 w 6116227"/>
              <a:gd name="connsiteY36" fmla="*/ 665703 h 5976575"/>
              <a:gd name="connsiteX37" fmla="*/ 3920693 w 6116227"/>
              <a:gd name="connsiteY37" fmla="*/ 1305909 h 5976575"/>
              <a:gd name="connsiteX38" fmla="*/ 991976 w 6116227"/>
              <a:gd name="connsiteY38" fmla="*/ 4234628 h 5976575"/>
              <a:gd name="connsiteX39" fmla="*/ 631936 w 6116227"/>
              <a:gd name="connsiteY39" fmla="*/ 4383761 h 5976575"/>
              <a:gd name="connsiteX40" fmla="*/ 271896 w 6116227"/>
              <a:gd name="connsiteY40" fmla="*/ 4234628 h 5976575"/>
              <a:gd name="connsiteX41" fmla="*/ 271894 w 6116227"/>
              <a:gd name="connsiteY41" fmla="*/ 4234629 h 5976575"/>
              <a:gd name="connsiteX42" fmla="*/ 271894 w 6116227"/>
              <a:gd name="connsiteY42" fmla="*/ 3514548 h 5976575"/>
              <a:gd name="connsiteX43" fmla="*/ 3200613 w 6116227"/>
              <a:gd name="connsiteY43" fmla="*/ 585829 h 5976575"/>
              <a:gd name="connsiteX44" fmla="*/ 3597278 w 6116227"/>
              <a:gd name="connsiteY44" fmla="*/ 438006 h 5976575"/>
              <a:gd name="connsiteX45" fmla="*/ 2217966 w 6116227"/>
              <a:gd name="connsiteY45" fmla="*/ 0 h 5976575"/>
              <a:gd name="connsiteX46" fmla="*/ 3588986 w 6116227"/>
              <a:gd name="connsiteY46" fmla="*/ 0 h 5976575"/>
              <a:gd name="connsiteX47" fmla="*/ 3583700 w 6116227"/>
              <a:gd name="connsiteY47" fmla="*/ 17837 h 5976575"/>
              <a:gd name="connsiteX48" fmla="*/ 3471850 w 6116227"/>
              <a:gd name="connsiteY48" fmla="*/ 186275 h 5976575"/>
              <a:gd name="connsiteX49" fmla="*/ 869215 w 6116227"/>
              <a:gd name="connsiteY49" fmla="*/ 2788912 h 5976575"/>
              <a:gd name="connsiteX50" fmla="*/ 509175 w 6116227"/>
              <a:gd name="connsiteY50" fmla="*/ 2938045 h 5976575"/>
              <a:gd name="connsiteX51" fmla="*/ 149135 w 6116227"/>
              <a:gd name="connsiteY51" fmla="*/ 2788912 h 5976575"/>
              <a:gd name="connsiteX52" fmla="*/ 149134 w 6116227"/>
              <a:gd name="connsiteY52" fmla="*/ 2788913 h 5976575"/>
              <a:gd name="connsiteX53" fmla="*/ 149134 w 6116227"/>
              <a:gd name="connsiteY53" fmla="*/ 2068832 h 59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116227" h="5976575">
                <a:moveTo>
                  <a:pt x="4606089" y="2566144"/>
                </a:moveTo>
                <a:cubicBezTo>
                  <a:pt x="4691426" y="2572261"/>
                  <a:pt x="4775516" y="2599786"/>
                  <a:pt x="4849629" y="2648720"/>
                </a:cubicBezTo>
                <a:lnTo>
                  <a:pt x="4929505" y="2713966"/>
                </a:lnTo>
                <a:lnTo>
                  <a:pt x="4994751" y="2793841"/>
                </a:lnTo>
                <a:cubicBezTo>
                  <a:pt x="5125242" y="2991478"/>
                  <a:pt x="5103494" y="3260058"/>
                  <a:pt x="4929505" y="3434046"/>
                </a:cubicBezTo>
                <a:lnTo>
                  <a:pt x="2536111" y="5827442"/>
                </a:lnTo>
                <a:cubicBezTo>
                  <a:pt x="2436689" y="5926864"/>
                  <a:pt x="2306380" y="5976575"/>
                  <a:pt x="2176073" y="5976575"/>
                </a:cubicBezTo>
                <a:cubicBezTo>
                  <a:pt x="2045762" y="5976576"/>
                  <a:pt x="1915453" y="5926864"/>
                  <a:pt x="1816030" y="5827442"/>
                </a:cubicBezTo>
                <a:lnTo>
                  <a:pt x="1816030" y="5827443"/>
                </a:lnTo>
                <a:cubicBezTo>
                  <a:pt x="1617186" y="5628597"/>
                  <a:pt x="1617186" y="5306207"/>
                  <a:pt x="1816030" y="5107362"/>
                </a:cubicBezTo>
                <a:lnTo>
                  <a:pt x="4209424" y="2713967"/>
                </a:lnTo>
                <a:cubicBezTo>
                  <a:pt x="4318167" y="2605224"/>
                  <a:pt x="4463860" y="2555950"/>
                  <a:pt x="4606089" y="2566144"/>
                </a:cubicBezTo>
                <a:close/>
                <a:moveTo>
                  <a:pt x="6116227" y="2511659"/>
                </a:moveTo>
                <a:lnTo>
                  <a:pt x="6116227" y="3815804"/>
                </a:lnTo>
                <a:lnTo>
                  <a:pt x="4107768" y="5824265"/>
                </a:lnTo>
                <a:cubicBezTo>
                  <a:pt x="4008345" y="5923687"/>
                  <a:pt x="3878036" y="5973399"/>
                  <a:pt x="3747727" y="5973398"/>
                </a:cubicBezTo>
                <a:cubicBezTo>
                  <a:pt x="3617418" y="5973399"/>
                  <a:pt x="3487109" y="5923687"/>
                  <a:pt x="3387687" y="5824265"/>
                </a:cubicBezTo>
                <a:lnTo>
                  <a:pt x="3387686" y="5824266"/>
                </a:lnTo>
                <a:cubicBezTo>
                  <a:pt x="3188842" y="5625421"/>
                  <a:pt x="3188842" y="5303030"/>
                  <a:pt x="3387686" y="5104185"/>
                </a:cubicBezTo>
                <a:lnTo>
                  <a:pt x="5839018" y="2652853"/>
                </a:lnTo>
                <a:cubicBezTo>
                  <a:pt x="5913585" y="2578286"/>
                  <a:pt x="6005526" y="2531682"/>
                  <a:pt x="6101810" y="2513041"/>
                </a:cubicBezTo>
                <a:close/>
                <a:moveTo>
                  <a:pt x="3816293" y="1787466"/>
                </a:moveTo>
                <a:cubicBezTo>
                  <a:pt x="3901630" y="1793583"/>
                  <a:pt x="3985720" y="1821109"/>
                  <a:pt x="4059834" y="1870043"/>
                </a:cubicBezTo>
                <a:lnTo>
                  <a:pt x="4139708" y="1935288"/>
                </a:lnTo>
                <a:lnTo>
                  <a:pt x="4204954" y="2015163"/>
                </a:lnTo>
                <a:cubicBezTo>
                  <a:pt x="4335446" y="2212800"/>
                  <a:pt x="4313697" y="2481379"/>
                  <a:pt x="4139708" y="2655369"/>
                </a:cubicBezTo>
                <a:lnTo>
                  <a:pt x="971749" y="5823330"/>
                </a:lnTo>
                <a:cubicBezTo>
                  <a:pt x="872325" y="5922752"/>
                  <a:pt x="742017" y="5972463"/>
                  <a:pt x="611709" y="5972464"/>
                </a:cubicBezTo>
                <a:cubicBezTo>
                  <a:pt x="481400" y="5972463"/>
                  <a:pt x="351091" y="5922752"/>
                  <a:pt x="251669" y="5823329"/>
                </a:cubicBezTo>
                <a:lnTo>
                  <a:pt x="251669" y="5823330"/>
                </a:lnTo>
                <a:cubicBezTo>
                  <a:pt x="52822" y="5624485"/>
                  <a:pt x="52822" y="5302094"/>
                  <a:pt x="251669" y="5103250"/>
                </a:cubicBezTo>
                <a:lnTo>
                  <a:pt x="3419628" y="1935289"/>
                </a:lnTo>
                <a:cubicBezTo>
                  <a:pt x="3528372" y="1826545"/>
                  <a:pt x="3674064" y="1777271"/>
                  <a:pt x="3816293" y="1787466"/>
                </a:cubicBezTo>
                <a:close/>
                <a:moveTo>
                  <a:pt x="3597278" y="438006"/>
                </a:moveTo>
                <a:cubicBezTo>
                  <a:pt x="3682615" y="444123"/>
                  <a:pt x="3766705" y="471649"/>
                  <a:pt x="3840819" y="520583"/>
                </a:cubicBezTo>
                <a:lnTo>
                  <a:pt x="3920693" y="585828"/>
                </a:lnTo>
                <a:lnTo>
                  <a:pt x="3985939" y="665703"/>
                </a:lnTo>
                <a:cubicBezTo>
                  <a:pt x="4116431" y="863340"/>
                  <a:pt x="4094682" y="1131919"/>
                  <a:pt x="3920693" y="1305909"/>
                </a:cubicBezTo>
                <a:lnTo>
                  <a:pt x="991976" y="4234628"/>
                </a:lnTo>
                <a:cubicBezTo>
                  <a:pt x="892553" y="4334050"/>
                  <a:pt x="762245" y="4383762"/>
                  <a:pt x="631936" y="4383761"/>
                </a:cubicBezTo>
                <a:cubicBezTo>
                  <a:pt x="501628" y="4383761"/>
                  <a:pt x="371317" y="4334051"/>
                  <a:pt x="271896" y="4234628"/>
                </a:cubicBezTo>
                <a:lnTo>
                  <a:pt x="271894" y="4234629"/>
                </a:lnTo>
                <a:cubicBezTo>
                  <a:pt x="73050" y="4035784"/>
                  <a:pt x="73050" y="3713393"/>
                  <a:pt x="271894" y="3514548"/>
                </a:cubicBezTo>
                <a:lnTo>
                  <a:pt x="3200613" y="585829"/>
                </a:lnTo>
                <a:cubicBezTo>
                  <a:pt x="3309356" y="477085"/>
                  <a:pt x="3455049" y="427811"/>
                  <a:pt x="3597278" y="438006"/>
                </a:cubicBezTo>
                <a:close/>
                <a:moveTo>
                  <a:pt x="2217966" y="0"/>
                </a:moveTo>
                <a:lnTo>
                  <a:pt x="3588986" y="0"/>
                </a:lnTo>
                <a:lnTo>
                  <a:pt x="3583700" y="17837"/>
                </a:lnTo>
                <a:cubicBezTo>
                  <a:pt x="3558845" y="79131"/>
                  <a:pt x="3521561" y="136564"/>
                  <a:pt x="3471850" y="186275"/>
                </a:cubicBezTo>
                <a:lnTo>
                  <a:pt x="869215" y="2788912"/>
                </a:lnTo>
                <a:cubicBezTo>
                  <a:pt x="769794" y="2888334"/>
                  <a:pt x="639483" y="2938045"/>
                  <a:pt x="509175" y="2938045"/>
                </a:cubicBezTo>
                <a:cubicBezTo>
                  <a:pt x="378866" y="2938046"/>
                  <a:pt x="248558" y="2888334"/>
                  <a:pt x="149135" y="2788912"/>
                </a:cubicBezTo>
                <a:lnTo>
                  <a:pt x="149134" y="2788913"/>
                </a:lnTo>
                <a:cubicBezTo>
                  <a:pt x="-49711" y="2590068"/>
                  <a:pt x="-49711" y="2267677"/>
                  <a:pt x="149134" y="2068832"/>
                </a:cubicBezTo>
                <a:close/>
              </a:path>
            </a:pathLst>
          </a:custGeom>
          <a:solidFill>
            <a:schemeClr val="bg1">
              <a:lumMod val="95000"/>
            </a:schemeClr>
          </a:solidFill>
        </p:spPr>
        <p:txBody>
          <a:bodyPr wrap="square">
            <a:noAutofit/>
          </a:bodyPr>
          <a:lstStyle>
            <a:lvl1pPr>
              <a:defRPr sz="1400"/>
            </a:lvl1pPr>
          </a:lstStyle>
          <a:p>
            <a:endParaRPr lang="en-US"/>
          </a:p>
        </p:txBody>
      </p:sp>
      <p:sp>
        <p:nvSpPr>
          <p:cNvPr id="4" name="Date Placeholder 3"/>
          <p:cNvSpPr>
            <a:spLocks noGrp="1"/>
          </p:cNvSpPr>
          <p:nvPr>
            <p:ph type="dt" sz="half" idx="10"/>
          </p:nvPr>
        </p:nvSpPr>
        <p:spPr/>
        <p:txBody>
          <a:bodyPr/>
          <a:lstStyle/>
          <a:p>
            <a:fld id="{5BB02B2E-88CF-40D1-BF9D-ECA92DD952E7}" type="datetime1">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AEA17-5934-4916-8B33-C24822774422}" type="slidenum">
              <a:rPr lang="en-US" smtClean="0"/>
              <a:pPr/>
              <a:t>‹#›</a:t>
            </a:fld>
            <a:endParaRPr lang="en-US"/>
          </a:p>
        </p:txBody>
      </p:sp>
    </p:spTree>
    <p:extLst>
      <p:ext uri="{BB962C8B-B14F-4D97-AF65-F5344CB8AC3E}">
        <p14:creationId xmlns:p14="http://schemas.microsoft.com/office/powerpoint/2010/main" xmlns="" val="2365141861"/>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8_Titl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40084F6B-BEFC-41BC-B782-AFEE3D27042C}"/>
              </a:ext>
            </a:extLst>
          </p:cNvPr>
          <p:cNvSpPr>
            <a:spLocks noGrp="1"/>
          </p:cNvSpPr>
          <p:nvPr>
            <p:ph type="pic" sz="quarter" idx="13"/>
          </p:nvPr>
        </p:nvSpPr>
        <p:spPr>
          <a:xfrm>
            <a:off x="-20228" y="1"/>
            <a:ext cx="6116227" cy="5976575"/>
          </a:xfrm>
          <a:custGeom>
            <a:avLst/>
            <a:gdLst>
              <a:gd name="connsiteX0" fmla="*/ 1510138 w 6116227"/>
              <a:gd name="connsiteY0" fmla="*/ 2566144 h 5976575"/>
              <a:gd name="connsiteX1" fmla="*/ 1906803 w 6116227"/>
              <a:gd name="connsiteY1" fmla="*/ 2713967 h 5976575"/>
              <a:gd name="connsiteX2" fmla="*/ 4300197 w 6116227"/>
              <a:gd name="connsiteY2" fmla="*/ 5107362 h 5976575"/>
              <a:gd name="connsiteX3" fmla="*/ 4300197 w 6116227"/>
              <a:gd name="connsiteY3" fmla="*/ 5827443 h 5976575"/>
              <a:gd name="connsiteX4" fmla="*/ 4300197 w 6116227"/>
              <a:gd name="connsiteY4" fmla="*/ 5827442 h 5976575"/>
              <a:gd name="connsiteX5" fmla="*/ 3940156 w 6116227"/>
              <a:gd name="connsiteY5" fmla="*/ 5976575 h 5976575"/>
              <a:gd name="connsiteX6" fmla="*/ 3580116 w 6116227"/>
              <a:gd name="connsiteY6" fmla="*/ 5827442 h 5976575"/>
              <a:gd name="connsiteX7" fmla="*/ 1186722 w 6116227"/>
              <a:gd name="connsiteY7" fmla="*/ 3434046 h 5976575"/>
              <a:gd name="connsiteX8" fmla="*/ 1121476 w 6116227"/>
              <a:gd name="connsiteY8" fmla="*/ 2793841 h 5976575"/>
              <a:gd name="connsiteX9" fmla="*/ 1186722 w 6116227"/>
              <a:gd name="connsiteY9" fmla="*/ 2713966 h 5976575"/>
              <a:gd name="connsiteX10" fmla="*/ 1266598 w 6116227"/>
              <a:gd name="connsiteY10" fmla="*/ 2648720 h 5976575"/>
              <a:gd name="connsiteX11" fmla="*/ 1510138 w 6116227"/>
              <a:gd name="connsiteY11" fmla="*/ 2566144 h 5976575"/>
              <a:gd name="connsiteX12" fmla="*/ 0 w 6116227"/>
              <a:gd name="connsiteY12" fmla="*/ 2511659 h 5976575"/>
              <a:gd name="connsiteX13" fmla="*/ 14417 w 6116227"/>
              <a:gd name="connsiteY13" fmla="*/ 2513041 h 5976575"/>
              <a:gd name="connsiteX14" fmla="*/ 277209 w 6116227"/>
              <a:gd name="connsiteY14" fmla="*/ 2652853 h 5976575"/>
              <a:gd name="connsiteX15" fmla="*/ 2728541 w 6116227"/>
              <a:gd name="connsiteY15" fmla="*/ 5104185 h 5976575"/>
              <a:gd name="connsiteX16" fmla="*/ 2728541 w 6116227"/>
              <a:gd name="connsiteY16" fmla="*/ 5824266 h 5976575"/>
              <a:gd name="connsiteX17" fmla="*/ 2728540 w 6116227"/>
              <a:gd name="connsiteY17" fmla="*/ 5824265 h 5976575"/>
              <a:gd name="connsiteX18" fmla="*/ 2368500 w 6116227"/>
              <a:gd name="connsiteY18" fmla="*/ 5973398 h 5976575"/>
              <a:gd name="connsiteX19" fmla="*/ 2008459 w 6116227"/>
              <a:gd name="connsiteY19" fmla="*/ 5824265 h 5976575"/>
              <a:gd name="connsiteX20" fmla="*/ 0 w 6116227"/>
              <a:gd name="connsiteY20" fmla="*/ 3815804 h 5976575"/>
              <a:gd name="connsiteX21" fmla="*/ 2299935 w 6116227"/>
              <a:gd name="connsiteY21" fmla="*/ 1787466 h 5976575"/>
              <a:gd name="connsiteX22" fmla="*/ 2696599 w 6116227"/>
              <a:gd name="connsiteY22" fmla="*/ 1935289 h 5976575"/>
              <a:gd name="connsiteX23" fmla="*/ 5864560 w 6116227"/>
              <a:gd name="connsiteY23" fmla="*/ 5103250 h 5976575"/>
              <a:gd name="connsiteX24" fmla="*/ 5864560 w 6116227"/>
              <a:gd name="connsiteY24" fmla="*/ 5823330 h 5976575"/>
              <a:gd name="connsiteX25" fmla="*/ 5864560 w 6116227"/>
              <a:gd name="connsiteY25" fmla="*/ 5823329 h 5976575"/>
              <a:gd name="connsiteX26" fmla="*/ 5504519 w 6116227"/>
              <a:gd name="connsiteY26" fmla="*/ 5972464 h 5976575"/>
              <a:gd name="connsiteX27" fmla="*/ 5144478 w 6116227"/>
              <a:gd name="connsiteY27" fmla="*/ 5823330 h 5976575"/>
              <a:gd name="connsiteX28" fmla="*/ 1976519 w 6116227"/>
              <a:gd name="connsiteY28" fmla="*/ 2655369 h 5976575"/>
              <a:gd name="connsiteX29" fmla="*/ 1911273 w 6116227"/>
              <a:gd name="connsiteY29" fmla="*/ 2015163 h 5976575"/>
              <a:gd name="connsiteX30" fmla="*/ 1976519 w 6116227"/>
              <a:gd name="connsiteY30" fmla="*/ 1935288 h 5976575"/>
              <a:gd name="connsiteX31" fmla="*/ 2056393 w 6116227"/>
              <a:gd name="connsiteY31" fmla="*/ 1870043 h 5976575"/>
              <a:gd name="connsiteX32" fmla="*/ 2299935 w 6116227"/>
              <a:gd name="connsiteY32" fmla="*/ 1787466 h 5976575"/>
              <a:gd name="connsiteX33" fmla="*/ 2518950 w 6116227"/>
              <a:gd name="connsiteY33" fmla="*/ 438006 h 5976575"/>
              <a:gd name="connsiteX34" fmla="*/ 2915614 w 6116227"/>
              <a:gd name="connsiteY34" fmla="*/ 585829 h 5976575"/>
              <a:gd name="connsiteX35" fmla="*/ 5844333 w 6116227"/>
              <a:gd name="connsiteY35" fmla="*/ 3514548 h 5976575"/>
              <a:gd name="connsiteX36" fmla="*/ 5844333 w 6116227"/>
              <a:gd name="connsiteY36" fmla="*/ 4234629 h 5976575"/>
              <a:gd name="connsiteX37" fmla="*/ 5844332 w 6116227"/>
              <a:gd name="connsiteY37" fmla="*/ 4234628 h 5976575"/>
              <a:gd name="connsiteX38" fmla="*/ 5484292 w 6116227"/>
              <a:gd name="connsiteY38" fmla="*/ 4383761 h 5976575"/>
              <a:gd name="connsiteX39" fmla="*/ 5124252 w 6116227"/>
              <a:gd name="connsiteY39" fmla="*/ 4234628 h 5976575"/>
              <a:gd name="connsiteX40" fmla="*/ 2195534 w 6116227"/>
              <a:gd name="connsiteY40" fmla="*/ 1305909 h 5976575"/>
              <a:gd name="connsiteX41" fmla="*/ 2130288 w 6116227"/>
              <a:gd name="connsiteY41" fmla="*/ 665703 h 5976575"/>
              <a:gd name="connsiteX42" fmla="*/ 2195534 w 6116227"/>
              <a:gd name="connsiteY42" fmla="*/ 585828 h 5976575"/>
              <a:gd name="connsiteX43" fmla="*/ 2275408 w 6116227"/>
              <a:gd name="connsiteY43" fmla="*/ 520583 h 5976575"/>
              <a:gd name="connsiteX44" fmla="*/ 2518950 w 6116227"/>
              <a:gd name="connsiteY44" fmla="*/ 438006 h 5976575"/>
              <a:gd name="connsiteX45" fmla="*/ 2527241 w 6116227"/>
              <a:gd name="connsiteY45" fmla="*/ 0 h 5976575"/>
              <a:gd name="connsiteX46" fmla="*/ 3898262 w 6116227"/>
              <a:gd name="connsiteY46" fmla="*/ 0 h 5976575"/>
              <a:gd name="connsiteX47" fmla="*/ 5967094 w 6116227"/>
              <a:gd name="connsiteY47" fmla="*/ 2068832 h 5976575"/>
              <a:gd name="connsiteX48" fmla="*/ 5967094 w 6116227"/>
              <a:gd name="connsiteY48" fmla="*/ 2788913 h 5976575"/>
              <a:gd name="connsiteX49" fmla="*/ 5967093 w 6116227"/>
              <a:gd name="connsiteY49" fmla="*/ 2788912 h 5976575"/>
              <a:gd name="connsiteX50" fmla="*/ 5607053 w 6116227"/>
              <a:gd name="connsiteY50" fmla="*/ 2938045 h 5976575"/>
              <a:gd name="connsiteX51" fmla="*/ 5247012 w 6116227"/>
              <a:gd name="connsiteY51" fmla="*/ 2788912 h 5976575"/>
              <a:gd name="connsiteX52" fmla="*/ 2644377 w 6116227"/>
              <a:gd name="connsiteY52" fmla="*/ 186275 h 5976575"/>
              <a:gd name="connsiteX53" fmla="*/ 2532527 w 6116227"/>
              <a:gd name="connsiteY53" fmla="*/ 17837 h 59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116227" h="5976575">
                <a:moveTo>
                  <a:pt x="1510138" y="2566144"/>
                </a:moveTo>
                <a:cubicBezTo>
                  <a:pt x="1652367" y="2555950"/>
                  <a:pt x="1798060" y="2605224"/>
                  <a:pt x="1906803" y="2713967"/>
                </a:cubicBezTo>
                <a:lnTo>
                  <a:pt x="4300197" y="5107362"/>
                </a:lnTo>
                <a:cubicBezTo>
                  <a:pt x="4499042" y="5306207"/>
                  <a:pt x="4499042" y="5628597"/>
                  <a:pt x="4300197" y="5827443"/>
                </a:cubicBezTo>
                <a:lnTo>
                  <a:pt x="4300197" y="5827442"/>
                </a:lnTo>
                <a:cubicBezTo>
                  <a:pt x="4200775" y="5926864"/>
                  <a:pt x="4070465" y="5976576"/>
                  <a:pt x="3940156" y="5976575"/>
                </a:cubicBezTo>
                <a:cubicBezTo>
                  <a:pt x="3809847" y="5976575"/>
                  <a:pt x="3679538" y="5926864"/>
                  <a:pt x="3580116" y="5827442"/>
                </a:cubicBezTo>
                <a:lnTo>
                  <a:pt x="1186722" y="3434046"/>
                </a:lnTo>
                <a:cubicBezTo>
                  <a:pt x="1012733" y="3260058"/>
                  <a:pt x="990985" y="2991478"/>
                  <a:pt x="1121476" y="2793841"/>
                </a:cubicBezTo>
                <a:lnTo>
                  <a:pt x="1186722" y="2713966"/>
                </a:lnTo>
                <a:lnTo>
                  <a:pt x="1266598" y="2648720"/>
                </a:lnTo>
                <a:cubicBezTo>
                  <a:pt x="1340711" y="2599786"/>
                  <a:pt x="1424801" y="2572261"/>
                  <a:pt x="1510138" y="2566144"/>
                </a:cubicBezTo>
                <a:close/>
                <a:moveTo>
                  <a:pt x="0" y="2511659"/>
                </a:moveTo>
                <a:lnTo>
                  <a:pt x="14417" y="2513041"/>
                </a:lnTo>
                <a:cubicBezTo>
                  <a:pt x="110701" y="2531682"/>
                  <a:pt x="202642" y="2578286"/>
                  <a:pt x="277209" y="2652853"/>
                </a:cubicBezTo>
                <a:lnTo>
                  <a:pt x="2728541" y="5104185"/>
                </a:lnTo>
                <a:cubicBezTo>
                  <a:pt x="2927385" y="5303030"/>
                  <a:pt x="2927385" y="5625421"/>
                  <a:pt x="2728541" y="5824266"/>
                </a:cubicBezTo>
                <a:lnTo>
                  <a:pt x="2728540" y="5824265"/>
                </a:lnTo>
                <a:cubicBezTo>
                  <a:pt x="2629118" y="5923687"/>
                  <a:pt x="2498809" y="5973399"/>
                  <a:pt x="2368500" y="5973398"/>
                </a:cubicBezTo>
                <a:cubicBezTo>
                  <a:pt x="2238191" y="5973399"/>
                  <a:pt x="2107882" y="5923687"/>
                  <a:pt x="2008459" y="5824265"/>
                </a:cubicBezTo>
                <a:lnTo>
                  <a:pt x="0" y="3815804"/>
                </a:lnTo>
                <a:close/>
                <a:moveTo>
                  <a:pt x="2299935" y="1787466"/>
                </a:moveTo>
                <a:cubicBezTo>
                  <a:pt x="2442163" y="1777271"/>
                  <a:pt x="2587856" y="1826545"/>
                  <a:pt x="2696599" y="1935289"/>
                </a:cubicBezTo>
                <a:lnTo>
                  <a:pt x="5864560" y="5103250"/>
                </a:lnTo>
                <a:cubicBezTo>
                  <a:pt x="6063405" y="5302094"/>
                  <a:pt x="6063405" y="5624485"/>
                  <a:pt x="5864560" y="5823330"/>
                </a:cubicBezTo>
                <a:lnTo>
                  <a:pt x="5864560" y="5823329"/>
                </a:lnTo>
                <a:cubicBezTo>
                  <a:pt x="5765137" y="5922752"/>
                  <a:pt x="5634829" y="5972463"/>
                  <a:pt x="5504519" y="5972464"/>
                </a:cubicBezTo>
                <a:cubicBezTo>
                  <a:pt x="5374210" y="5972463"/>
                  <a:pt x="5243902" y="5922752"/>
                  <a:pt x="5144478" y="5823330"/>
                </a:cubicBezTo>
                <a:lnTo>
                  <a:pt x="1976519" y="2655369"/>
                </a:lnTo>
                <a:cubicBezTo>
                  <a:pt x="1802530" y="2481379"/>
                  <a:pt x="1780781" y="2212800"/>
                  <a:pt x="1911273" y="2015163"/>
                </a:cubicBezTo>
                <a:lnTo>
                  <a:pt x="1976519" y="1935288"/>
                </a:lnTo>
                <a:lnTo>
                  <a:pt x="2056393" y="1870043"/>
                </a:lnTo>
                <a:cubicBezTo>
                  <a:pt x="2130507" y="1821109"/>
                  <a:pt x="2214597" y="1793583"/>
                  <a:pt x="2299935" y="1787466"/>
                </a:cubicBezTo>
                <a:close/>
                <a:moveTo>
                  <a:pt x="2518950" y="438006"/>
                </a:moveTo>
                <a:cubicBezTo>
                  <a:pt x="2661178" y="427811"/>
                  <a:pt x="2806871" y="477085"/>
                  <a:pt x="2915614" y="585829"/>
                </a:cubicBezTo>
                <a:lnTo>
                  <a:pt x="5844333" y="3514548"/>
                </a:lnTo>
                <a:cubicBezTo>
                  <a:pt x="6043178" y="3713393"/>
                  <a:pt x="6043178" y="4035784"/>
                  <a:pt x="5844333" y="4234629"/>
                </a:cubicBezTo>
                <a:lnTo>
                  <a:pt x="5844332" y="4234628"/>
                </a:lnTo>
                <a:cubicBezTo>
                  <a:pt x="5744910" y="4334051"/>
                  <a:pt x="5614600" y="4383761"/>
                  <a:pt x="5484292" y="4383761"/>
                </a:cubicBezTo>
                <a:cubicBezTo>
                  <a:pt x="5353983" y="4383762"/>
                  <a:pt x="5223674" y="4334050"/>
                  <a:pt x="5124252" y="4234628"/>
                </a:cubicBezTo>
                <a:lnTo>
                  <a:pt x="2195534" y="1305909"/>
                </a:lnTo>
                <a:cubicBezTo>
                  <a:pt x="2021545" y="1131919"/>
                  <a:pt x="1999796" y="863340"/>
                  <a:pt x="2130288" y="665703"/>
                </a:cubicBezTo>
                <a:lnTo>
                  <a:pt x="2195534" y="585828"/>
                </a:lnTo>
                <a:lnTo>
                  <a:pt x="2275408" y="520583"/>
                </a:lnTo>
                <a:cubicBezTo>
                  <a:pt x="2349522" y="471649"/>
                  <a:pt x="2433612" y="444123"/>
                  <a:pt x="2518950" y="438006"/>
                </a:cubicBezTo>
                <a:close/>
                <a:moveTo>
                  <a:pt x="2527241" y="0"/>
                </a:moveTo>
                <a:lnTo>
                  <a:pt x="3898262" y="0"/>
                </a:lnTo>
                <a:lnTo>
                  <a:pt x="5967094" y="2068832"/>
                </a:lnTo>
                <a:cubicBezTo>
                  <a:pt x="6165939" y="2267677"/>
                  <a:pt x="6165939" y="2590068"/>
                  <a:pt x="5967094" y="2788913"/>
                </a:cubicBezTo>
                <a:lnTo>
                  <a:pt x="5967093" y="2788912"/>
                </a:lnTo>
                <a:cubicBezTo>
                  <a:pt x="5867671" y="2888334"/>
                  <a:pt x="5737362" y="2938046"/>
                  <a:pt x="5607053" y="2938045"/>
                </a:cubicBezTo>
                <a:cubicBezTo>
                  <a:pt x="5476744" y="2938045"/>
                  <a:pt x="5346434" y="2888334"/>
                  <a:pt x="5247012" y="2788912"/>
                </a:cubicBezTo>
                <a:lnTo>
                  <a:pt x="2644377" y="186275"/>
                </a:lnTo>
                <a:cubicBezTo>
                  <a:pt x="2594666" y="136564"/>
                  <a:pt x="2557382" y="79131"/>
                  <a:pt x="2532527" y="17837"/>
                </a:cubicBezTo>
                <a:close/>
              </a:path>
            </a:pathLst>
          </a:custGeom>
          <a:solidFill>
            <a:schemeClr val="bg1">
              <a:lumMod val="95000"/>
            </a:schemeClr>
          </a:solidFill>
        </p:spPr>
        <p:txBody>
          <a:bodyPr wrap="square">
            <a:noAutofit/>
          </a:bodyPr>
          <a:lstStyle>
            <a:lvl1pPr>
              <a:defRPr sz="1400"/>
            </a:lvl1pPr>
          </a:lstStyle>
          <a:p>
            <a:endParaRPr lang="en-US"/>
          </a:p>
        </p:txBody>
      </p:sp>
      <p:sp>
        <p:nvSpPr>
          <p:cNvPr id="4" name="Date Placeholder 3"/>
          <p:cNvSpPr>
            <a:spLocks noGrp="1"/>
          </p:cNvSpPr>
          <p:nvPr>
            <p:ph type="dt" sz="half" idx="10"/>
          </p:nvPr>
        </p:nvSpPr>
        <p:spPr/>
        <p:txBody>
          <a:bodyPr/>
          <a:lstStyle/>
          <a:p>
            <a:fld id="{5BB02B2E-88CF-40D1-BF9D-ECA92DD952E7}" type="datetime1">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AEA17-5934-4916-8B33-C24822774422}" type="slidenum">
              <a:rPr lang="en-US" smtClean="0"/>
              <a:pPr/>
              <a:t>‹#›</a:t>
            </a:fld>
            <a:endParaRPr lang="en-US"/>
          </a:p>
        </p:txBody>
      </p:sp>
    </p:spTree>
    <p:extLst>
      <p:ext uri="{BB962C8B-B14F-4D97-AF65-F5344CB8AC3E}">
        <p14:creationId xmlns:p14="http://schemas.microsoft.com/office/powerpoint/2010/main" xmlns="" val="540257614"/>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9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6B2236CE-814A-448A-B75F-6CA8EDCF12A9}"/>
              </a:ext>
            </a:extLst>
          </p:cNvPr>
          <p:cNvSpPr>
            <a:spLocks noGrp="1"/>
          </p:cNvSpPr>
          <p:nvPr>
            <p:ph type="pic" sz="quarter" idx="13"/>
          </p:nvPr>
        </p:nvSpPr>
        <p:spPr>
          <a:xfrm>
            <a:off x="606290" y="596900"/>
            <a:ext cx="10979420" cy="5664200"/>
          </a:xfrm>
          <a:custGeom>
            <a:avLst/>
            <a:gdLst>
              <a:gd name="connsiteX0" fmla="*/ 0 w 10979420"/>
              <a:gd name="connsiteY0" fmla="*/ 0 h 5664200"/>
              <a:gd name="connsiteX1" fmla="*/ 10979420 w 10979420"/>
              <a:gd name="connsiteY1" fmla="*/ 0 h 5664200"/>
              <a:gd name="connsiteX2" fmla="*/ 10979420 w 10979420"/>
              <a:gd name="connsiteY2" fmla="*/ 5664200 h 5664200"/>
              <a:gd name="connsiteX3" fmla="*/ 0 w 10979420"/>
              <a:gd name="connsiteY3" fmla="*/ 5664200 h 5664200"/>
            </a:gdLst>
            <a:ahLst/>
            <a:cxnLst>
              <a:cxn ang="0">
                <a:pos x="connsiteX0" y="connsiteY0"/>
              </a:cxn>
              <a:cxn ang="0">
                <a:pos x="connsiteX1" y="connsiteY1"/>
              </a:cxn>
              <a:cxn ang="0">
                <a:pos x="connsiteX2" y="connsiteY2"/>
              </a:cxn>
              <a:cxn ang="0">
                <a:pos x="connsiteX3" y="connsiteY3"/>
              </a:cxn>
            </a:cxnLst>
            <a:rect l="l" t="t" r="r" b="b"/>
            <a:pathLst>
              <a:path w="10979420" h="5664200">
                <a:moveTo>
                  <a:pt x="0" y="0"/>
                </a:moveTo>
                <a:lnTo>
                  <a:pt x="10979420" y="0"/>
                </a:lnTo>
                <a:lnTo>
                  <a:pt x="10979420" y="5664200"/>
                </a:lnTo>
                <a:lnTo>
                  <a:pt x="0" y="5664200"/>
                </a:lnTo>
                <a:close/>
              </a:path>
            </a:pathLst>
          </a:custGeom>
          <a:solidFill>
            <a:schemeClr val="bg1">
              <a:lumMod val="95000"/>
            </a:schemeClr>
          </a:solidFill>
        </p:spPr>
        <p:txBody>
          <a:bodyPr wrap="square">
            <a:noAutofit/>
          </a:bodyPr>
          <a:lstStyle>
            <a:lvl1pPr>
              <a:defRPr sz="1400"/>
            </a:lvl1pPr>
          </a:lstStyle>
          <a:p>
            <a:endParaRPr lang="en-US"/>
          </a:p>
        </p:txBody>
      </p:sp>
      <p:sp>
        <p:nvSpPr>
          <p:cNvPr id="4" name="Date Placeholder 3"/>
          <p:cNvSpPr>
            <a:spLocks noGrp="1"/>
          </p:cNvSpPr>
          <p:nvPr>
            <p:ph type="dt" sz="half" idx="10"/>
          </p:nvPr>
        </p:nvSpPr>
        <p:spPr/>
        <p:txBody>
          <a:bodyPr/>
          <a:lstStyle/>
          <a:p>
            <a:fld id="{5BB02B2E-88CF-40D1-BF9D-ECA92DD952E7}" type="datetime1">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AEA17-5934-4916-8B33-C24822774422}" type="slidenum">
              <a:rPr lang="en-US" smtClean="0"/>
              <a:pPr/>
              <a:t>‹#›</a:t>
            </a:fld>
            <a:endParaRPr lang="en-US"/>
          </a:p>
        </p:txBody>
      </p:sp>
    </p:spTree>
    <p:extLst>
      <p:ext uri="{BB962C8B-B14F-4D97-AF65-F5344CB8AC3E}">
        <p14:creationId xmlns:p14="http://schemas.microsoft.com/office/powerpoint/2010/main" xmlns="" val="3837087403"/>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DCADADA2-B66D-42FF-AB96-6136120341A3}"/>
              </a:ext>
            </a:extLst>
          </p:cNvPr>
          <p:cNvSpPr>
            <a:spLocks noGrp="1"/>
          </p:cNvSpPr>
          <p:nvPr>
            <p:ph type="pic" sz="quarter" idx="13"/>
          </p:nvPr>
        </p:nvSpPr>
        <p:spPr>
          <a:xfrm>
            <a:off x="1935906" y="2147131"/>
            <a:ext cx="2652421" cy="2639750"/>
          </a:xfrm>
          <a:custGeom>
            <a:avLst/>
            <a:gdLst>
              <a:gd name="connsiteX0" fmla="*/ 839566 w 2652421"/>
              <a:gd name="connsiteY0" fmla="*/ 8 h 2639750"/>
              <a:gd name="connsiteX1" fmla="*/ 1089253 w 2652421"/>
              <a:gd name="connsiteY1" fmla="*/ 14308 h 2639750"/>
              <a:gd name="connsiteX2" fmla="*/ 1286927 w 2652421"/>
              <a:gd name="connsiteY2" fmla="*/ 43066 h 2639750"/>
              <a:gd name="connsiteX3" fmla="*/ 1480617 w 2652421"/>
              <a:gd name="connsiteY3" fmla="*/ 82296 h 2639750"/>
              <a:gd name="connsiteX4" fmla="*/ 1490665 w 2652421"/>
              <a:gd name="connsiteY4" fmla="*/ 83413 h 2639750"/>
              <a:gd name="connsiteX5" fmla="*/ 1523481 w 2652421"/>
              <a:gd name="connsiteY5" fmla="*/ 91110 h 2639750"/>
              <a:gd name="connsiteX6" fmla="*/ 1537321 w 2652421"/>
              <a:gd name="connsiteY6" fmla="*/ 95597 h 2639750"/>
              <a:gd name="connsiteX7" fmla="*/ 1779787 w 2652421"/>
              <a:gd name="connsiteY7" fmla="*/ 162386 h 2639750"/>
              <a:gd name="connsiteX8" fmla="*/ 2065707 w 2652421"/>
              <a:gd name="connsiteY8" fmla="*/ 269126 h 2639750"/>
              <a:gd name="connsiteX9" fmla="*/ 2318883 w 2652421"/>
              <a:gd name="connsiteY9" fmla="*/ 409102 h 2639750"/>
              <a:gd name="connsiteX10" fmla="*/ 2516560 w 2652421"/>
              <a:gd name="connsiteY10" fmla="*/ 589252 h 2639750"/>
              <a:gd name="connsiteX11" fmla="*/ 2651441 w 2652421"/>
              <a:gd name="connsiteY11" fmla="*/ 936194 h 2639750"/>
              <a:gd name="connsiteX12" fmla="*/ 2642881 w 2652421"/>
              <a:gd name="connsiteY12" fmla="*/ 1087189 h 2639750"/>
              <a:gd name="connsiteX13" fmla="*/ 2639651 w 2652421"/>
              <a:gd name="connsiteY13" fmla="*/ 1119413 h 2639750"/>
              <a:gd name="connsiteX14" fmla="*/ 2627853 w 2652421"/>
              <a:gd name="connsiteY14" fmla="*/ 1169713 h 2639750"/>
              <a:gd name="connsiteX15" fmla="*/ 2619799 w 2652421"/>
              <a:gd name="connsiteY15" fmla="*/ 1189398 h 2639750"/>
              <a:gd name="connsiteX16" fmla="*/ 2527267 w 2652421"/>
              <a:gd name="connsiteY16" fmla="*/ 1415674 h 2639750"/>
              <a:gd name="connsiteX17" fmla="*/ 2348353 w 2652421"/>
              <a:gd name="connsiteY17" fmla="*/ 1696578 h 2639750"/>
              <a:gd name="connsiteX18" fmla="*/ 2031701 w 2652421"/>
              <a:gd name="connsiteY18" fmla="*/ 2063834 h 2639750"/>
              <a:gd name="connsiteX19" fmla="*/ 1682315 w 2652421"/>
              <a:gd name="connsiteY19" fmla="*/ 2376916 h 2639750"/>
              <a:gd name="connsiteX20" fmla="*/ 1412989 w 2652421"/>
              <a:gd name="connsiteY20" fmla="*/ 2545110 h 2639750"/>
              <a:gd name="connsiteX21" fmla="*/ 1172552 w 2652421"/>
              <a:gd name="connsiteY21" fmla="*/ 2627583 h 2639750"/>
              <a:gd name="connsiteX22" fmla="*/ 964661 w 2652421"/>
              <a:gd name="connsiteY22" fmla="*/ 2634246 h 2639750"/>
              <a:gd name="connsiteX23" fmla="*/ 930240 w 2652421"/>
              <a:gd name="connsiteY23" fmla="*/ 2630140 h 2639750"/>
              <a:gd name="connsiteX24" fmla="*/ 890909 w 2652421"/>
              <a:gd name="connsiteY24" fmla="*/ 2620915 h 2639750"/>
              <a:gd name="connsiteX25" fmla="*/ 881671 w 2652421"/>
              <a:gd name="connsiteY25" fmla="*/ 2616888 h 2639750"/>
              <a:gd name="connsiteX26" fmla="*/ 825583 w 2652421"/>
              <a:gd name="connsiteY26" fmla="*/ 2597161 h 2639750"/>
              <a:gd name="connsiteX27" fmla="*/ 627901 w 2652421"/>
              <a:gd name="connsiteY27" fmla="*/ 2472930 h 2639750"/>
              <a:gd name="connsiteX28" fmla="*/ 433684 w 2652421"/>
              <a:gd name="connsiteY28" fmla="*/ 2242755 h 2639750"/>
              <a:gd name="connsiteX29" fmla="*/ 279510 w 2652421"/>
              <a:gd name="connsiteY29" fmla="*/ 1953655 h 2639750"/>
              <a:gd name="connsiteX30" fmla="*/ 50920 w 2652421"/>
              <a:gd name="connsiteY30" fmla="*/ 1233471 h 2639750"/>
              <a:gd name="connsiteX31" fmla="*/ 503 w 2652421"/>
              <a:gd name="connsiteY31" fmla="*/ 831946 h 2639750"/>
              <a:gd name="connsiteX32" fmla="*/ 20683 w 2652421"/>
              <a:gd name="connsiteY32" fmla="*/ 571714 h 2639750"/>
              <a:gd name="connsiteX33" fmla="*/ 21877 w 2652421"/>
              <a:gd name="connsiteY33" fmla="*/ 558479 h 2639750"/>
              <a:gd name="connsiteX34" fmla="*/ 33152 w 2652421"/>
              <a:gd name="connsiteY34" fmla="*/ 510412 h 2639750"/>
              <a:gd name="connsiteX35" fmla="*/ 38859 w 2652421"/>
              <a:gd name="connsiteY35" fmla="*/ 494764 h 2639750"/>
              <a:gd name="connsiteX36" fmla="*/ 79423 w 2652421"/>
              <a:gd name="connsiteY36" fmla="*/ 383140 h 2639750"/>
              <a:gd name="connsiteX37" fmla="*/ 303958 w 2652421"/>
              <a:gd name="connsiteY37" fmla="*/ 128063 h 2639750"/>
              <a:gd name="connsiteX38" fmla="*/ 536872 w 2652421"/>
              <a:gd name="connsiteY38" fmla="*/ 33162 h 2639750"/>
              <a:gd name="connsiteX39" fmla="*/ 839566 w 2652421"/>
              <a:gd name="connsiteY39" fmla="*/ 8 h 26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52421" h="2639750">
                <a:moveTo>
                  <a:pt x="839566" y="8"/>
                </a:moveTo>
                <a:cubicBezTo>
                  <a:pt x="923122" y="-233"/>
                  <a:pt x="1006253" y="5131"/>
                  <a:pt x="1089253" y="14308"/>
                </a:cubicBezTo>
                <a:cubicBezTo>
                  <a:pt x="1155526" y="21545"/>
                  <a:pt x="1221599" y="30719"/>
                  <a:pt x="1286927" y="43066"/>
                </a:cubicBezTo>
                <a:cubicBezTo>
                  <a:pt x="1351801" y="55182"/>
                  <a:pt x="1416112" y="69151"/>
                  <a:pt x="1480617" y="82296"/>
                </a:cubicBezTo>
                <a:cubicBezTo>
                  <a:pt x="1483901" y="82943"/>
                  <a:pt x="1487324" y="83002"/>
                  <a:pt x="1490665" y="83413"/>
                </a:cubicBezTo>
                <a:cubicBezTo>
                  <a:pt x="1501643" y="85988"/>
                  <a:pt x="1512501" y="88535"/>
                  <a:pt x="1523481" y="91110"/>
                </a:cubicBezTo>
                <a:cubicBezTo>
                  <a:pt x="1528103" y="92567"/>
                  <a:pt x="1532643" y="94375"/>
                  <a:pt x="1537321" y="95597"/>
                </a:cubicBezTo>
                <a:cubicBezTo>
                  <a:pt x="1618685" y="115548"/>
                  <a:pt x="1699729" y="137409"/>
                  <a:pt x="1779787" y="162386"/>
                </a:cubicBezTo>
                <a:cubicBezTo>
                  <a:pt x="1877009" y="192877"/>
                  <a:pt x="1972728" y="227603"/>
                  <a:pt x="2065707" y="269126"/>
                </a:cubicBezTo>
                <a:cubicBezTo>
                  <a:pt x="2154054" y="308694"/>
                  <a:pt x="2239156" y="353949"/>
                  <a:pt x="2318883" y="409102"/>
                </a:cubicBezTo>
                <a:cubicBezTo>
                  <a:pt x="2392794" y="460287"/>
                  <a:pt x="2460192" y="518624"/>
                  <a:pt x="2516560" y="589252"/>
                </a:cubicBezTo>
                <a:cubicBezTo>
                  <a:pt x="2597494" y="690812"/>
                  <a:pt x="2644369" y="805710"/>
                  <a:pt x="2651441" y="936194"/>
                </a:cubicBezTo>
                <a:cubicBezTo>
                  <a:pt x="2654206" y="986810"/>
                  <a:pt x="2651053" y="1037154"/>
                  <a:pt x="2642881" y="1087189"/>
                </a:cubicBezTo>
                <a:cubicBezTo>
                  <a:pt x="2641152" y="1097818"/>
                  <a:pt x="2640656" y="1108614"/>
                  <a:pt x="2639651" y="1119413"/>
                </a:cubicBezTo>
                <a:cubicBezTo>
                  <a:pt x="2635709" y="1136219"/>
                  <a:pt x="2631767" y="1153025"/>
                  <a:pt x="2627853" y="1169713"/>
                </a:cubicBezTo>
                <a:cubicBezTo>
                  <a:pt x="2625168" y="1176275"/>
                  <a:pt x="2621787" y="1182549"/>
                  <a:pt x="2619799" y="1189398"/>
                </a:cubicBezTo>
                <a:cubicBezTo>
                  <a:pt x="2596914" y="1267972"/>
                  <a:pt x="2565043" y="1343073"/>
                  <a:pt x="2527267" y="1415674"/>
                </a:cubicBezTo>
                <a:cubicBezTo>
                  <a:pt x="2475840" y="1514458"/>
                  <a:pt x="2414958" y="1607429"/>
                  <a:pt x="2348353" y="1696578"/>
                </a:cubicBezTo>
                <a:cubicBezTo>
                  <a:pt x="2251563" y="1826507"/>
                  <a:pt x="2144597" y="1947726"/>
                  <a:pt x="2031701" y="2063834"/>
                </a:cubicBezTo>
                <a:cubicBezTo>
                  <a:pt x="1922359" y="2176188"/>
                  <a:pt x="1807577" y="2282431"/>
                  <a:pt x="1682315" y="2376916"/>
                </a:cubicBezTo>
                <a:cubicBezTo>
                  <a:pt x="1597445" y="2440827"/>
                  <a:pt x="1508667" y="2498613"/>
                  <a:pt x="1412989" y="2545110"/>
                </a:cubicBezTo>
                <a:cubicBezTo>
                  <a:pt x="1336242" y="2582532"/>
                  <a:pt x="1256592" y="2611710"/>
                  <a:pt x="1172552" y="2627583"/>
                </a:cubicBezTo>
                <a:cubicBezTo>
                  <a:pt x="1103579" y="2640543"/>
                  <a:pt x="1034343" y="2643771"/>
                  <a:pt x="964661" y="2634246"/>
                </a:cubicBezTo>
                <a:cubicBezTo>
                  <a:pt x="953193" y="2632672"/>
                  <a:pt x="941763" y="2631479"/>
                  <a:pt x="930240" y="2630140"/>
                </a:cubicBezTo>
                <a:cubicBezTo>
                  <a:pt x="917089" y="2627055"/>
                  <a:pt x="904059" y="2623999"/>
                  <a:pt x="890909" y="2620915"/>
                </a:cubicBezTo>
                <a:cubicBezTo>
                  <a:pt x="887789" y="2619563"/>
                  <a:pt x="884873" y="2617887"/>
                  <a:pt x="881671" y="2616888"/>
                </a:cubicBezTo>
                <a:cubicBezTo>
                  <a:pt x="862984" y="2610274"/>
                  <a:pt x="843956" y="2604571"/>
                  <a:pt x="825583" y="2597161"/>
                </a:cubicBezTo>
                <a:cubicBezTo>
                  <a:pt x="752128" y="2567906"/>
                  <a:pt x="687066" y="2525119"/>
                  <a:pt x="627901" y="2472930"/>
                </a:cubicBezTo>
                <a:cubicBezTo>
                  <a:pt x="551858" y="2405869"/>
                  <a:pt x="489054" y="2327408"/>
                  <a:pt x="433684" y="2242755"/>
                </a:cubicBezTo>
                <a:cubicBezTo>
                  <a:pt x="373605" y="2151046"/>
                  <a:pt x="323171" y="2054036"/>
                  <a:pt x="279510" y="1953655"/>
                </a:cubicBezTo>
                <a:cubicBezTo>
                  <a:pt x="178416" y="1721517"/>
                  <a:pt x="104157" y="1480794"/>
                  <a:pt x="50920" y="1233471"/>
                </a:cubicBezTo>
                <a:cubicBezTo>
                  <a:pt x="22408" y="1101058"/>
                  <a:pt x="3476" y="967420"/>
                  <a:pt x="503" y="831946"/>
                </a:cubicBezTo>
                <a:cubicBezTo>
                  <a:pt x="-1528" y="744553"/>
                  <a:pt x="2091" y="657493"/>
                  <a:pt x="20683" y="571714"/>
                </a:cubicBezTo>
                <a:cubicBezTo>
                  <a:pt x="21582" y="567337"/>
                  <a:pt x="21488" y="562852"/>
                  <a:pt x="21877" y="558479"/>
                </a:cubicBezTo>
                <a:cubicBezTo>
                  <a:pt x="25627" y="542496"/>
                  <a:pt x="29403" y="526396"/>
                  <a:pt x="33152" y="510412"/>
                </a:cubicBezTo>
                <a:cubicBezTo>
                  <a:pt x="35144" y="505176"/>
                  <a:pt x="37591" y="500170"/>
                  <a:pt x="38859" y="494764"/>
                </a:cubicBezTo>
                <a:cubicBezTo>
                  <a:pt x="48076" y="456009"/>
                  <a:pt x="62464" y="419088"/>
                  <a:pt x="79423" y="383140"/>
                </a:cubicBezTo>
                <a:cubicBezTo>
                  <a:pt x="129543" y="276362"/>
                  <a:pt x="203939" y="190900"/>
                  <a:pt x="303958" y="128063"/>
                </a:cubicBezTo>
                <a:cubicBezTo>
                  <a:pt x="376041" y="82851"/>
                  <a:pt x="454446" y="53010"/>
                  <a:pt x="536872" y="33162"/>
                </a:cubicBezTo>
                <a:cubicBezTo>
                  <a:pt x="636412" y="9269"/>
                  <a:pt x="737497" y="494"/>
                  <a:pt x="839566" y="8"/>
                </a:cubicBezTo>
                <a:close/>
              </a:path>
            </a:pathLst>
          </a:custGeom>
          <a:solidFill>
            <a:schemeClr val="bg1">
              <a:lumMod val="95000"/>
            </a:schemeClr>
          </a:solidFill>
        </p:spPr>
        <p:txBody>
          <a:bodyPr wrap="square">
            <a:noAutofit/>
          </a:bodyPr>
          <a:lstStyle>
            <a:lvl1pPr>
              <a:defRPr sz="1400"/>
            </a:lvl1pPr>
          </a:lstStyle>
          <a:p>
            <a:endParaRPr lang="en-US"/>
          </a:p>
        </p:txBody>
      </p:sp>
      <p:sp>
        <p:nvSpPr>
          <p:cNvPr id="2" name="Date Placeholder 1"/>
          <p:cNvSpPr>
            <a:spLocks noGrp="1"/>
          </p:cNvSpPr>
          <p:nvPr>
            <p:ph type="dt" sz="half" idx="10"/>
          </p:nvPr>
        </p:nvSpPr>
        <p:spPr/>
        <p:txBody>
          <a:bodyPr/>
          <a:lstStyle/>
          <a:p>
            <a:fld id="{E9AE9C54-175A-42C9-B61C-D3BDAB0C932D}" type="datetime1">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294251715"/>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62">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31907337-62FB-4A28-945F-AD15B5D05C7E}"/>
              </a:ext>
            </a:extLst>
          </p:cNvPr>
          <p:cNvSpPr>
            <a:spLocks noGrp="1"/>
          </p:cNvSpPr>
          <p:nvPr>
            <p:ph type="pic" sz="quarter" idx="17"/>
          </p:nvPr>
        </p:nvSpPr>
        <p:spPr>
          <a:xfrm>
            <a:off x="4641802" y="1965961"/>
            <a:ext cx="2951429" cy="2172627"/>
          </a:xfrm>
          <a:custGeom>
            <a:avLst/>
            <a:gdLst>
              <a:gd name="connsiteX0" fmla="*/ 0 w 2951429"/>
              <a:gd name="connsiteY0" fmla="*/ 0 h 2172627"/>
              <a:gd name="connsiteX1" fmla="*/ 2951429 w 2951429"/>
              <a:gd name="connsiteY1" fmla="*/ 0 h 2172627"/>
              <a:gd name="connsiteX2" fmla="*/ 2951429 w 2951429"/>
              <a:gd name="connsiteY2" fmla="*/ 2172627 h 2172627"/>
              <a:gd name="connsiteX3" fmla="*/ 0 w 2951429"/>
              <a:gd name="connsiteY3" fmla="*/ 2172627 h 2172627"/>
            </a:gdLst>
            <a:ahLst/>
            <a:cxnLst>
              <a:cxn ang="0">
                <a:pos x="connsiteX0" y="connsiteY0"/>
              </a:cxn>
              <a:cxn ang="0">
                <a:pos x="connsiteX1" y="connsiteY1"/>
              </a:cxn>
              <a:cxn ang="0">
                <a:pos x="connsiteX2" y="connsiteY2"/>
              </a:cxn>
              <a:cxn ang="0">
                <a:pos x="connsiteX3" y="connsiteY3"/>
              </a:cxn>
            </a:cxnLst>
            <a:rect l="l" t="t" r="r" b="b"/>
            <a:pathLst>
              <a:path w="2951429" h="2172627">
                <a:moveTo>
                  <a:pt x="0" y="0"/>
                </a:moveTo>
                <a:lnTo>
                  <a:pt x="2951429" y="0"/>
                </a:lnTo>
                <a:lnTo>
                  <a:pt x="2951429" y="2172627"/>
                </a:lnTo>
                <a:lnTo>
                  <a:pt x="0" y="2172627"/>
                </a:lnTo>
                <a:close/>
              </a:path>
            </a:pathLst>
          </a:custGeom>
          <a:solidFill>
            <a:schemeClr val="bg1">
              <a:lumMod val="95000"/>
            </a:schemeClr>
          </a:solid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xmlns="" id="{9189E974-ECAD-42B4-AE85-9FFEC759F278}"/>
              </a:ext>
            </a:extLst>
          </p:cNvPr>
          <p:cNvSpPr>
            <a:spLocks noGrp="1"/>
          </p:cNvSpPr>
          <p:nvPr>
            <p:ph type="pic" sz="quarter" idx="18"/>
          </p:nvPr>
        </p:nvSpPr>
        <p:spPr>
          <a:xfrm>
            <a:off x="914401" y="1965961"/>
            <a:ext cx="2951429" cy="2172627"/>
          </a:xfrm>
          <a:custGeom>
            <a:avLst/>
            <a:gdLst>
              <a:gd name="connsiteX0" fmla="*/ 0 w 2951429"/>
              <a:gd name="connsiteY0" fmla="*/ 0 h 2172627"/>
              <a:gd name="connsiteX1" fmla="*/ 2951429 w 2951429"/>
              <a:gd name="connsiteY1" fmla="*/ 0 h 2172627"/>
              <a:gd name="connsiteX2" fmla="*/ 2951429 w 2951429"/>
              <a:gd name="connsiteY2" fmla="*/ 2172627 h 2172627"/>
              <a:gd name="connsiteX3" fmla="*/ 0 w 2951429"/>
              <a:gd name="connsiteY3" fmla="*/ 2172627 h 2172627"/>
            </a:gdLst>
            <a:ahLst/>
            <a:cxnLst>
              <a:cxn ang="0">
                <a:pos x="connsiteX0" y="connsiteY0"/>
              </a:cxn>
              <a:cxn ang="0">
                <a:pos x="connsiteX1" y="connsiteY1"/>
              </a:cxn>
              <a:cxn ang="0">
                <a:pos x="connsiteX2" y="connsiteY2"/>
              </a:cxn>
              <a:cxn ang="0">
                <a:pos x="connsiteX3" y="connsiteY3"/>
              </a:cxn>
            </a:cxnLst>
            <a:rect l="l" t="t" r="r" b="b"/>
            <a:pathLst>
              <a:path w="2951429" h="2172627">
                <a:moveTo>
                  <a:pt x="0" y="0"/>
                </a:moveTo>
                <a:lnTo>
                  <a:pt x="2951429" y="0"/>
                </a:lnTo>
                <a:lnTo>
                  <a:pt x="2951429" y="2172627"/>
                </a:lnTo>
                <a:lnTo>
                  <a:pt x="0" y="2172627"/>
                </a:lnTo>
                <a:close/>
              </a:path>
            </a:pathLst>
          </a:custGeom>
          <a:solidFill>
            <a:schemeClr val="bg1">
              <a:lumMod val="95000"/>
            </a:schemeClr>
          </a:solid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xmlns="" id="{F3735A30-14B4-4158-9F38-DC9D43E87091}"/>
              </a:ext>
            </a:extLst>
          </p:cNvPr>
          <p:cNvSpPr>
            <a:spLocks noGrp="1"/>
          </p:cNvSpPr>
          <p:nvPr>
            <p:ph type="pic" sz="quarter" idx="16"/>
          </p:nvPr>
        </p:nvSpPr>
        <p:spPr>
          <a:xfrm>
            <a:off x="8369203" y="1965961"/>
            <a:ext cx="2951429" cy="2172627"/>
          </a:xfrm>
          <a:custGeom>
            <a:avLst/>
            <a:gdLst>
              <a:gd name="connsiteX0" fmla="*/ 0 w 2951429"/>
              <a:gd name="connsiteY0" fmla="*/ 0 h 2172627"/>
              <a:gd name="connsiteX1" fmla="*/ 2951429 w 2951429"/>
              <a:gd name="connsiteY1" fmla="*/ 0 h 2172627"/>
              <a:gd name="connsiteX2" fmla="*/ 2951429 w 2951429"/>
              <a:gd name="connsiteY2" fmla="*/ 2172627 h 2172627"/>
              <a:gd name="connsiteX3" fmla="*/ 0 w 2951429"/>
              <a:gd name="connsiteY3" fmla="*/ 2172627 h 2172627"/>
            </a:gdLst>
            <a:ahLst/>
            <a:cxnLst>
              <a:cxn ang="0">
                <a:pos x="connsiteX0" y="connsiteY0"/>
              </a:cxn>
              <a:cxn ang="0">
                <a:pos x="connsiteX1" y="connsiteY1"/>
              </a:cxn>
              <a:cxn ang="0">
                <a:pos x="connsiteX2" y="connsiteY2"/>
              </a:cxn>
              <a:cxn ang="0">
                <a:pos x="connsiteX3" y="connsiteY3"/>
              </a:cxn>
            </a:cxnLst>
            <a:rect l="l" t="t" r="r" b="b"/>
            <a:pathLst>
              <a:path w="2951429" h="2172627">
                <a:moveTo>
                  <a:pt x="0" y="0"/>
                </a:moveTo>
                <a:lnTo>
                  <a:pt x="2951429" y="0"/>
                </a:lnTo>
                <a:lnTo>
                  <a:pt x="2951429" y="2172627"/>
                </a:lnTo>
                <a:lnTo>
                  <a:pt x="0" y="2172627"/>
                </a:lnTo>
                <a:close/>
              </a:path>
            </a:pathLst>
          </a:custGeom>
          <a:solidFill>
            <a:schemeClr val="bg1">
              <a:lumMod val="95000"/>
            </a:schemeClr>
          </a:solidFill>
        </p:spPr>
        <p:txBody>
          <a:bodyPr wrap="square">
            <a:noAutofit/>
          </a:bodyPr>
          <a:lstStyle>
            <a:lvl1pPr>
              <a:defRPr sz="1200"/>
            </a:lvl1pPr>
          </a:lstStyle>
          <a:p>
            <a:endParaRPr lang="en-US"/>
          </a:p>
        </p:txBody>
      </p:sp>
      <p:sp>
        <p:nvSpPr>
          <p:cNvPr id="2" name="Date Placeholder 1"/>
          <p:cNvSpPr>
            <a:spLocks noGrp="1"/>
          </p:cNvSpPr>
          <p:nvPr>
            <p:ph type="dt" sz="half" idx="10"/>
          </p:nvPr>
        </p:nvSpPr>
        <p:spPr/>
        <p:txBody>
          <a:bodyPr/>
          <a:lstStyle/>
          <a:p>
            <a:fld id="{C4994665-8BA3-4966-8070-4C7E39DDEE72}" type="datetime1">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0EE8F-7F13-4FD3-BBD9-EDAE10484B5B}" type="slidenum">
              <a:rPr lang="en-US" smtClean="0"/>
              <a:pPr/>
              <a:t>‹#›</a:t>
            </a:fld>
            <a:endParaRPr lang="en-US"/>
          </a:p>
        </p:txBody>
      </p:sp>
    </p:spTree>
    <p:extLst>
      <p:ext uri="{BB962C8B-B14F-4D97-AF65-F5344CB8AC3E}">
        <p14:creationId xmlns:p14="http://schemas.microsoft.com/office/powerpoint/2010/main" xmlns="" val="352576136"/>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62">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2BA295D1-B654-498B-8C31-F42EACB02E1D}"/>
              </a:ext>
            </a:extLst>
          </p:cNvPr>
          <p:cNvSpPr>
            <a:spLocks noGrp="1"/>
          </p:cNvSpPr>
          <p:nvPr>
            <p:ph type="pic" sz="quarter" idx="19"/>
          </p:nvPr>
        </p:nvSpPr>
        <p:spPr>
          <a:xfrm>
            <a:off x="3716861" y="2007220"/>
            <a:ext cx="2092969" cy="2106546"/>
          </a:xfrm>
          <a:custGeom>
            <a:avLst/>
            <a:gdLst>
              <a:gd name="connsiteX0" fmla="*/ 0 w 2092969"/>
              <a:gd name="connsiteY0" fmla="*/ 0 h 2106546"/>
              <a:gd name="connsiteX1" fmla="*/ 2092969 w 2092969"/>
              <a:gd name="connsiteY1" fmla="*/ 0 h 2106546"/>
              <a:gd name="connsiteX2" fmla="*/ 2092969 w 2092969"/>
              <a:gd name="connsiteY2" fmla="*/ 2106546 h 2106546"/>
              <a:gd name="connsiteX3" fmla="*/ 0 w 2092969"/>
              <a:gd name="connsiteY3" fmla="*/ 2106546 h 2106546"/>
            </a:gdLst>
            <a:ahLst/>
            <a:cxnLst>
              <a:cxn ang="0">
                <a:pos x="connsiteX0" y="connsiteY0"/>
              </a:cxn>
              <a:cxn ang="0">
                <a:pos x="connsiteX1" y="connsiteY1"/>
              </a:cxn>
              <a:cxn ang="0">
                <a:pos x="connsiteX2" y="connsiteY2"/>
              </a:cxn>
              <a:cxn ang="0">
                <a:pos x="connsiteX3" y="connsiteY3"/>
              </a:cxn>
            </a:cxnLst>
            <a:rect l="l" t="t" r="r" b="b"/>
            <a:pathLst>
              <a:path w="2092969" h="2106546">
                <a:moveTo>
                  <a:pt x="0" y="0"/>
                </a:moveTo>
                <a:lnTo>
                  <a:pt x="2092969" y="0"/>
                </a:lnTo>
                <a:lnTo>
                  <a:pt x="2092969" y="2106546"/>
                </a:lnTo>
                <a:lnTo>
                  <a:pt x="0" y="2106546"/>
                </a:lnTo>
                <a:close/>
              </a:path>
            </a:pathLst>
          </a:custGeom>
          <a:solidFill>
            <a:schemeClr val="bg1">
              <a:lumMod val="95000"/>
            </a:schemeClr>
          </a:solidFill>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xmlns="" id="{D49CB61D-D754-4BE0-AB54-5B6A1FD61199}"/>
              </a:ext>
            </a:extLst>
          </p:cNvPr>
          <p:cNvSpPr>
            <a:spLocks noGrp="1"/>
          </p:cNvSpPr>
          <p:nvPr>
            <p:ph type="pic" sz="quarter" idx="20"/>
          </p:nvPr>
        </p:nvSpPr>
        <p:spPr>
          <a:xfrm>
            <a:off x="6479480" y="2007220"/>
            <a:ext cx="2092969" cy="2106546"/>
          </a:xfrm>
          <a:custGeom>
            <a:avLst/>
            <a:gdLst>
              <a:gd name="connsiteX0" fmla="*/ 0 w 2092969"/>
              <a:gd name="connsiteY0" fmla="*/ 0 h 2106546"/>
              <a:gd name="connsiteX1" fmla="*/ 2092969 w 2092969"/>
              <a:gd name="connsiteY1" fmla="*/ 0 h 2106546"/>
              <a:gd name="connsiteX2" fmla="*/ 2092969 w 2092969"/>
              <a:gd name="connsiteY2" fmla="*/ 2106546 h 2106546"/>
              <a:gd name="connsiteX3" fmla="*/ 0 w 2092969"/>
              <a:gd name="connsiteY3" fmla="*/ 2106546 h 2106546"/>
            </a:gdLst>
            <a:ahLst/>
            <a:cxnLst>
              <a:cxn ang="0">
                <a:pos x="connsiteX0" y="connsiteY0"/>
              </a:cxn>
              <a:cxn ang="0">
                <a:pos x="connsiteX1" y="connsiteY1"/>
              </a:cxn>
              <a:cxn ang="0">
                <a:pos x="connsiteX2" y="connsiteY2"/>
              </a:cxn>
              <a:cxn ang="0">
                <a:pos x="connsiteX3" y="connsiteY3"/>
              </a:cxn>
            </a:cxnLst>
            <a:rect l="l" t="t" r="r" b="b"/>
            <a:pathLst>
              <a:path w="2092969" h="2106546">
                <a:moveTo>
                  <a:pt x="0" y="0"/>
                </a:moveTo>
                <a:lnTo>
                  <a:pt x="2092969" y="0"/>
                </a:lnTo>
                <a:lnTo>
                  <a:pt x="2092969" y="2106546"/>
                </a:lnTo>
                <a:lnTo>
                  <a:pt x="0" y="2106546"/>
                </a:lnTo>
                <a:close/>
              </a:path>
            </a:pathLst>
          </a:custGeom>
          <a:solidFill>
            <a:schemeClr val="bg1">
              <a:lumMod val="95000"/>
            </a:schemeClr>
          </a:solidFill>
        </p:spPr>
        <p:txBody>
          <a:bodyPr wrap="square">
            <a:noAutofit/>
          </a:bodyPr>
          <a:lstStyle>
            <a:lvl1pPr>
              <a:defRPr sz="1200"/>
            </a:lvl1pPr>
          </a:lstStyle>
          <a:p>
            <a:endParaRPr lang="en-US"/>
          </a:p>
        </p:txBody>
      </p:sp>
      <p:sp>
        <p:nvSpPr>
          <p:cNvPr id="25" name="Picture Placeholder 24">
            <a:extLst>
              <a:ext uri="{FF2B5EF4-FFF2-40B4-BE49-F238E27FC236}">
                <a16:creationId xmlns:a16="http://schemas.microsoft.com/office/drawing/2014/main" xmlns="" id="{EB3879F5-4E11-4072-9D19-99079A20FDC9}"/>
              </a:ext>
            </a:extLst>
          </p:cNvPr>
          <p:cNvSpPr>
            <a:spLocks noGrp="1"/>
          </p:cNvSpPr>
          <p:nvPr>
            <p:ph type="pic" sz="quarter" idx="21"/>
          </p:nvPr>
        </p:nvSpPr>
        <p:spPr>
          <a:xfrm>
            <a:off x="9242098" y="2007220"/>
            <a:ext cx="2092969" cy="2106546"/>
          </a:xfrm>
          <a:custGeom>
            <a:avLst/>
            <a:gdLst>
              <a:gd name="connsiteX0" fmla="*/ 0 w 2092969"/>
              <a:gd name="connsiteY0" fmla="*/ 0 h 2106546"/>
              <a:gd name="connsiteX1" fmla="*/ 2092969 w 2092969"/>
              <a:gd name="connsiteY1" fmla="*/ 0 h 2106546"/>
              <a:gd name="connsiteX2" fmla="*/ 2092969 w 2092969"/>
              <a:gd name="connsiteY2" fmla="*/ 2106546 h 2106546"/>
              <a:gd name="connsiteX3" fmla="*/ 0 w 2092969"/>
              <a:gd name="connsiteY3" fmla="*/ 2106546 h 2106546"/>
            </a:gdLst>
            <a:ahLst/>
            <a:cxnLst>
              <a:cxn ang="0">
                <a:pos x="connsiteX0" y="connsiteY0"/>
              </a:cxn>
              <a:cxn ang="0">
                <a:pos x="connsiteX1" y="connsiteY1"/>
              </a:cxn>
              <a:cxn ang="0">
                <a:pos x="connsiteX2" y="connsiteY2"/>
              </a:cxn>
              <a:cxn ang="0">
                <a:pos x="connsiteX3" y="connsiteY3"/>
              </a:cxn>
            </a:cxnLst>
            <a:rect l="l" t="t" r="r" b="b"/>
            <a:pathLst>
              <a:path w="2092969" h="2106546">
                <a:moveTo>
                  <a:pt x="0" y="0"/>
                </a:moveTo>
                <a:lnTo>
                  <a:pt x="2092969" y="0"/>
                </a:lnTo>
                <a:lnTo>
                  <a:pt x="2092969" y="2106546"/>
                </a:lnTo>
                <a:lnTo>
                  <a:pt x="0" y="2106546"/>
                </a:lnTo>
                <a:close/>
              </a:path>
            </a:pathLst>
          </a:custGeom>
          <a:solidFill>
            <a:schemeClr val="bg1">
              <a:lumMod val="95000"/>
            </a:schemeClr>
          </a:solidFill>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xmlns="" id="{D74998FD-1212-4B27-88A3-C580A3E09E52}"/>
              </a:ext>
            </a:extLst>
          </p:cNvPr>
          <p:cNvSpPr>
            <a:spLocks noGrp="1"/>
          </p:cNvSpPr>
          <p:nvPr>
            <p:ph type="pic" sz="quarter" idx="18"/>
          </p:nvPr>
        </p:nvSpPr>
        <p:spPr>
          <a:xfrm>
            <a:off x="954242" y="2007220"/>
            <a:ext cx="2092969" cy="2106546"/>
          </a:xfrm>
          <a:custGeom>
            <a:avLst/>
            <a:gdLst>
              <a:gd name="connsiteX0" fmla="*/ 0 w 2092969"/>
              <a:gd name="connsiteY0" fmla="*/ 0 h 2106546"/>
              <a:gd name="connsiteX1" fmla="*/ 2092969 w 2092969"/>
              <a:gd name="connsiteY1" fmla="*/ 0 h 2106546"/>
              <a:gd name="connsiteX2" fmla="*/ 2092969 w 2092969"/>
              <a:gd name="connsiteY2" fmla="*/ 2106546 h 2106546"/>
              <a:gd name="connsiteX3" fmla="*/ 0 w 2092969"/>
              <a:gd name="connsiteY3" fmla="*/ 2106546 h 2106546"/>
            </a:gdLst>
            <a:ahLst/>
            <a:cxnLst>
              <a:cxn ang="0">
                <a:pos x="connsiteX0" y="connsiteY0"/>
              </a:cxn>
              <a:cxn ang="0">
                <a:pos x="connsiteX1" y="connsiteY1"/>
              </a:cxn>
              <a:cxn ang="0">
                <a:pos x="connsiteX2" y="connsiteY2"/>
              </a:cxn>
              <a:cxn ang="0">
                <a:pos x="connsiteX3" y="connsiteY3"/>
              </a:cxn>
            </a:cxnLst>
            <a:rect l="l" t="t" r="r" b="b"/>
            <a:pathLst>
              <a:path w="2092969" h="2106546">
                <a:moveTo>
                  <a:pt x="0" y="0"/>
                </a:moveTo>
                <a:lnTo>
                  <a:pt x="2092969" y="0"/>
                </a:lnTo>
                <a:lnTo>
                  <a:pt x="2092969" y="2106546"/>
                </a:lnTo>
                <a:lnTo>
                  <a:pt x="0" y="2106546"/>
                </a:lnTo>
                <a:close/>
              </a:path>
            </a:pathLst>
          </a:custGeom>
          <a:solidFill>
            <a:schemeClr val="bg1">
              <a:lumMod val="95000"/>
            </a:schemeClr>
          </a:solidFill>
        </p:spPr>
        <p:txBody>
          <a:bodyPr wrap="square">
            <a:noAutofit/>
          </a:bodyPr>
          <a:lstStyle>
            <a:lvl1pPr>
              <a:defRPr sz="1200"/>
            </a:lvl1pPr>
          </a:lstStyle>
          <a:p>
            <a:endParaRPr lang="en-US"/>
          </a:p>
        </p:txBody>
      </p:sp>
      <p:sp>
        <p:nvSpPr>
          <p:cNvPr id="2" name="Date Placeholder 1"/>
          <p:cNvSpPr>
            <a:spLocks noGrp="1"/>
          </p:cNvSpPr>
          <p:nvPr>
            <p:ph type="dt" sz="half" idx="10"/>
          </p:nvPr>
        </p:nvSpPr>
        <p:spPr/>
        <p:txBody>
          <a:bodyPr/>
          <a:lstStyle/>
          <a:p>
            <a:fld id="{C4994665-8BA3-4966-8070-4C7E39DDEE72}" type="datetime1">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0EE8F-7F13-4FD3-BBD9-EDAE10484B5B}" type="slidenum">
              <a:rPr lang="en-US" smtClean="0"/>
              <a:pPr/>
              <a:t>‹#›</a:t>
            </a:fld>
            <a:endParaRPr lang="en-US"/>
          </a:p>
        </p:txBody>
      </p:sp>
    </p:spTree>
    <p:extLst>
      <p:ext uri="{BB962C8B-B14F-4D97-AF65-F5344CB8AC3E}">
        <p14:creationId xmlns:p14="http://schemas.microsoft.com/office/powerpoint/2010/main" xmlns="" val="794719877"/>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8D8C1-F3F6-4104-8D5D-A1B3542AB5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56DAB6D-03F2-44DE-811D-F25D951BDF8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DAA07FA-1A48-415C-B64F-A31C269EAC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E3308FD-9CFD-4ED9-80C8-572EA222E7EA}"/>
              </a:ext>
            </a:extLst>
          </p:cNvPr>
          <p:cNvSpPr>
            <a:spLocks noGrp="1"/>
          </p:cNvSpPr>
          <p:nvPr>
            <p:ph type="dt" sz="half" idx="10"/>
          </p:nvPr>
        </p:nvSpPr>
        <p:spPr/>
        <p:txBody>
          <a:bodyPr/>
          <a:lstStyle/>
          <a:p>
            <a:fld id="{861B8609-CDF6-4BD0-9FFF-714633198893}" type="datetimeFigureOut">
              <a:rPr lang="en-US" smtClean="0"/>
              <a:pPr/>
              <a:t>11/5/2021</a:t>
            </a:fld>
            <a:endParaRPr lang="en-US"/>
          </a:p>
        </p:txBody>
      </p:sp>
      <p:sp>
        <p:nvSpPr>
          <p:cNvPr id="6" name="Footer Placeholder 5">
            <a:extLst>
              <a:ext uri="{FF2B5EF4-FFF2-40B4-BE49-F238E27FC236}">
                <a16:creationId xmlns:a16="http://schemas.microsoft.com/office/drawing/2014/main" xmlns="" id="{CC1EAB14-5D4E-4801-9C61-81ED71534D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8FCC49F-D61B-4852-91BB-7752A83090EB}"/>
              </a:ext>
            </a:extLst>
          </p:cNvPr>
          <p:cNvSpPr>
            <a:spLocks noGrp="1"/>
          </p:cNvSpPr>
          <p:nvPr>
            <p:ph type="sldNum" sz="quarter" idx="12"/>
          </p:nvPr>
        </p:nvSpPr>
        <p:spPr/>
        <p:txBody>
          <a:bodyPr/>
          <a:lstStyle/>
          <a:p>
            <a:fld id="{25B29391-FE14-4F7D-BC97-A1141511362B}" type="slidenum">
              <a:rPr lang="en-US" smtClean="0"/>
              <a:pPr/>
              <a:t>‹#›</a:t>
            </a:fld>
            <a:endParaRPr lang="en-US"/>
          </a:p>
        </p:txBody>
      </p:sp>
    </p:spTree>
    <p:extLst>
      <p:ext uri="{BB962C8B-B14F-4D97-AF65-F5344CB8AC3E}">
        <p14:creationId xmlns:p14="http://schemas.microsoft.com/office/powerpoint/2010/main" xmlns="" val="2649743689"/>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82">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77B496FF-7B74-4598-9F5C-F1C7D5337E0A}"/>
              </a:ext>
            </a:extLst>
          </p:cNvPr>
          <p:cNvSpPr>
            <a:spLocks noGrp="1"/>
          </p:cNvSpPr>
          <p:nvPr>
            <p:ph type="pic" sz="quarter" idx="22" hasCustomPrompt="1"/>
          </p:nvPr>
        </p:nvSpPr>
        <p:spPr>
          <a:xfrm>
            <a:off x="4423763" y="1996372"/>
            <a:ext cx="2788170" cy="3534466"/>
          </a:xfrm>
          <a:custGeom>
            <a:avLst/>
            <a:gdLst>
              <a:gd name="connsiteX0" fmla="*/ 0 w 2788170"/>
              <a:gd name="connsiteY0" fmla="*/ 0 h 3534466"/>
              <a:gd name="connsiteX1" fmla="*/ 2788170 w 2788170"/>
              <a:gd name="connsiteY1" fmla="*/ 0 h 3534466"/>
              <a:gd name="connsiteX2" fmla="*/ 2788170 w 2788170"/>
              <a:gd name="connsiteY2" fmla="*/ 3534466 h 3534466"/>
              <a:gd name="connsiteX3" fmla="*/ 598286 w 2788170"/>
              <a:gd name="connsiteY3" fmla="*/ 3534466 h 3534466"/>
              <a:gd name="connsiteX4" fmla="*/ 0 w 2788170"/>
              <a:gd name="connsiteY4" fmla="*/ 2936180 h 3534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170" h="3534466">
                <a:moveTo>
                  <a:pt x="0" y="0"/>
                </a:moveTo>
                <a:lnTo>
                  <a:pt x="2788170" y="0"/>
                </a:lnTo>
                <a:lnTo>
                  <a:pt x="2788170" y="3534466"/>
                </a:lnTo>
                <a:lnTo>
                  <a:pt x="598286" y="3534466"/>
                </a:lnTo>
                <a:cubicBezTo>
                  <a:pt x="267862" y="3534466"/>
                  <a:pt x="0" y="3266604"/>
                  <a:pt x="0" y="293618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0" name="Picture Placeholder 19">
            <a:extLst>
              <a:ext uri="{FF2B5EF4-FFF2-40B4-BE49-F238E27FC236}">
                <a16:creationId xmlns:a16="http://schemas.microsoft.com/office/drawing/2014/main" xmlns="" id="{53334E89-7B4F-4EBD-B011-0DF6F710D407}"/>
              </a:ext>
            </a:extLst>
          </p:cNvPr>
          <p:cNvSpPr>
            <a:spLocks noGrp="1"/>
          </p:cNvSpPr>
          <p:nvPr>
            <p:ph type="pic" sz="quarter" idx="23" hasCustomPrompt="1"/>
          </p:nvPr>
        </p:nvSpPr>
        <p:spPr>
          <a:xfrm>
            <a:off x="7333520" y="2296707"/>
            <a:ext cx="2788170" cy="3534466"/>
          </a:xfrm>
          <a:custGeom>
            <a:avLst/>
            <a:gdLst>
              <a:gd name="connsiteX0" fmla="*/ 0 w 2788170"/>
              <a:gd name="connsiteY0" fmla="*/ 0 h 3534466"/>
              <a:gd name="connsiteX1" fmla="*/ 2788170 w 2788170"/>
              <a:gd name="connsiteY1" fmla="*/ 0 h 3534466"/>
              <a:gd name="connsiteX2" fmla="*/ 2788170 w 2788170"/>
              <a:gd name="connsiteY2" fmla="*/ 3534466 h 3534466"/>
              <a:gd name="connsiteX3" fmla="*/ 598286 w 2788170"/>
              <a:gd name="connsiteY3" fmla="*/ 3534466 h 3534466"/>
              <a:gd name="connsiteX4" fmla="*/ 0 w 2788170"/>
              <a:gd name="connsiteY4" fmla="*/ 2936180 h 3534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170" h="3534466">
                <a:moveTo>
                  <a:pt x="0" y="0"/>
                </a:moveTo>
                <a:lnTo>
                  <a:pt x="2788170" y="0"/>
                </a:lnTo>
                <a:lnTo>
                  <a:pt x="2788170" y="3534466"/>
                </a:lnTo>
                <a:lnTo>
                  <a:pt x="598286" y="3534466"/>
                </a:lnTo>
                <a:cubicBezTo>
                  <a:pt x="267862" y="3534466"/>
                  <a:pt x="0" y="3266604"/>
                  <a:pt x="0" y="293618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1" name="Picture Placeholder 20">
            <a:extLst>
              <a:ext uri="{FF2B5EF4-FFF2-40B4-BE49-F238E27FC236}">
                <a16:creationId xmlns:a16="http://schemas.microsoft.com/office/drawing/2014/main" xmlns="" id="{16D4F25B-A950-47DF-A8C6-3A581824F956}"/>
              </a:ext>
            </a:extLst>
          </p:cNvPr>
          <p:cNvSpPr>
            <a:spLocks noGrp="1"/>
          </p:cNvSpPr>
          <p:nvPr>
            <p:ph type="pic" sz="quarter" idx="24" hasCustomPrompt="1"/>
          </p:nvPr>
        </p:nvSpPr>
        <p:spPr>
          <a:xfrm>
            <a:off x="10243278" y="1996372"/>
            <a:ext cx="2788170" cy="3534466"/>
          </a:xfrm>
          <a:custGeom>
            <a:avLst/>
            <a:gdLst>
              <a:gd name="connsiteX0" fmla="*/ 0 w 2788170"/>
              <a:gd name="connsiteY0" fmla="*/ 0 h 3534466"/>
              <a:gd name="connsiteX1" fmla="*/ 2788170 w 2788170"/>
              <a:gd name="connsiteY1" fmla="*/ 0 h 3534466"/>
              <a:gd name="connsiteX2" fmla="*/ 2788170 w 2788170"/>
              <a:gd name="connsiteY2" fmla="*/ 3534466 h 3534466"/>
              <a:gd name="connsiteX3" fmla="*/ 598286 w 2788170"/>
              <a:gd name="connsiteY3" fmla="*/ 3534466 h 3534466"/>
              <a:gd name="connsiteX4" fmla="*/ 0 w 2788170"/>
              <a:gd name="connsiteY4" fmla="*/ 2936180 h 3534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170" h="3534466">
                <a:moveTo>
                  <a:pt x="0" y="0"/>
                </a:moveTo>
                <a:lnTo>
                  <a:pt x="2788170" y="0"/>
                </a:lnTo>
                <a:lnTo>
                  <a:pt x="2788170" y="3534466"/>
                </a:lnTo>
                <a:lnTo>
                  <a:pt x="598286" y="3534466"/>
                </a:lnTo>
                <a:cubicBezTo>
                  <a:pt x="267862" y="3534466"/>
                  <a:pt x="0" y="3266604"/>
                  <a:pt x="0" y="293618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a:extLst>
              <a:ext uri="{FF2B5EF4-FFF2-40B4-BE49-F238E27FC236}">
                <a16:creationId xmlns:a16="http://schemas.microsoft.com/office/drawing/2014/main" xmlns="" id="{7AF151B2-8E79-44CD-A0D6-C991D9EB8A9B}"/>
              </a:ext>
            </a:extLst>
          </p:cNvPr>
          <p:cNvSpPr>
            <a:spLocks noGrp="1"/>
          </p:cNvSpPr>
          <p:nvPr>
            <p:ph type="pic" sz="quarter" idx="21" hasCustomPrompt="1"/>
          </p:nvPr>
        </p:nvSpPr>
        <p:spPr>
          <a:xfrm>
            <a:off x="1514006" y="2296707"/>
            <a:ext cx="2788170" cy="3534466"/>
          </a:xfrm>
          <a:custGeom>
            <a:avLst/>
            <a:gdLst>
              <a:gd name="connsiteX0" fmla="*/ 0 w 2788170"/>
              <a:gd name="connsiteY0" fmla="*/ 0 h 3534466"/>
              <a:gd name="connsiteX1" fmla="*/ 2788170 w 2788170"/>
              <a:gd name="connsiteY1" fmla="*/ 0 h 3534466"/>
              <a:gd name="connsiteX2" fmla="*/ 2788170 w 2788170"/>
              <a:gd name="connsiteY2" fmla="*/ 3534466 h 3534466"/>
              <a:gd name="connsiteX3" fmla="*/ 598286 w 2788170"/>
              <a:gd name="connsiteY3" fmla="*/ 3534466 h 3534466"/>
              <a:gd name="connsiteX4" fmla="*/ 0 w 2788170"/>
              <a:gd name="connsiteY4" fmla="*/ 2936180 h 3534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170" h="3534466">
                <a:moveTo>
                  <a:pt x="0" y="0"/>
                </a:moveTo>
                <a:lnTo>
                  <a:pt x="2788170" y="0"/>
                </a:lnTo>
                <a:lnTo>
                  <a:pt x="2788170" y="3534466"/>
                </a:lnTo>
                <a:lnTo>
                  <a:pt x="598286" y="3534466"/>
                </a:lnTo>
                <a:cubicBezTo>
                  <a:pt x="267862" y="3534466"/>
                  <a:pt x="0" y="3266604"/>
                  <a:pt x="0" y="293618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17DE1EA2-41CE-4F97-BCC4-DA971FE29212}" type="datetime1">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27122-DD58-4B2A-BC02-A0C1482E4B6E}" type="slidenum">
              <a:rPr lang="en-US" smtClean="0"/>
              <a:pPr/>
              <a:t>‹#›</a:t>
            </a:fld>
            <a:endParaRPr lang="en-US"/>
          </a:p>
        </p:txBody>
      </p:sp>
    </p:spTree>
    <p:extLst>
      <p:ext uri="{BB962C8B-B14F-4D97-AF65-F5344CB8AC3E}">
        <p14:creationId xmlns:p14="http://schemas.microsoft.com/office/powerpoint/2010/main" xmlns="" val="612927062"/>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F4F7D84B-C4E0-44CB-B2A0-5EC2761748C9}"/>
              </a:ext>
            </a:extLst>
          </p:cNvPr>
          <p:cNvSpPr>
            <a:spLocks noGrp="1"/>
          </p:cNvSpPr>
          <p:nvPr>
            <p:ph type="pic" sz="quarter" idx="10" hasCustomPrompt="1"/>
          </p:nvPr>
        </p:nvSpPr>
        <p:spPr>
          <a:xfrm>
            <a:off x="5117972" y="1845132"/>
            <a:ext cx="1954227" cy="4234191"/>
          </a:xfrm>
          <a:custGeom>
            <a:avLst/>
            <a:gdLst>
              <a:gd name="connsiteX0" fmla="*/ 0 w 1954227"/>
              <a:gd name="connsiteY0" fmla="*/ 0 h 4234191"/>
              <a:gd name="connsiteX1" fmla="*/ 1954227 w 1954227"/>
              <a:gd name="connsiteY1" fmla="*/ 0 h 4234191"/>
              <a:gd name="connsiteX2" fmla="*/ 1954227 w 1954227"/>
              <a:gd name="connsiteY2" fmla="*/ 4234191 h 4234191"/>
              <a:gd name="connsiteX3" fmla="*/ 0 w 1954227"/>
              <a:gd name="connsiteY3" fmla="*/ 4234191 h 4234191"/>
            </a:gdLst>
            <a:ahLst/>
            <a:cxnLst>
              <a:cxn ang="0">
                <a:pos x="connsiteX0" y="connsiteY0"/>
              </a:cxn>
              <a:cxn ang="0">
                <a:pos x="connsiteX1" y="connsiteY1"/>
              </a:cxn>
              <a:cxn ang="0">
                <a:pos x="connsiteX2" y="connsiteY2"/>
              </a:cxn>
              <a:cxn ang="0">
                <a:pos x="connsiteX3" y="connsiteY3"/>
              </a:cxn>
            </a:cxnLst>
            <a:rect l="l" t="t" r="r" b="b"/>
            <a:pathLst>
              <a:path w="1954227" h="4234191">
                <a:moveTo>
                  <a:pt x="0" y="0"/>
                </a:moveTo>
                <a:lnTo>
                  <a:pt x="1954227" y="0"/>
                </a:lnTo>
                <a:lnTo>
                  <a:pt x="1954227" y="4234191"/>
                </a:lnTo>
                <a:lnTo>
                  <a:pt x="0" y="4234191"/>
                </a:lnTo>
                <a:close/>
              </a:path>
            </a:pathLst>
          </a:custGeom>
          <a:solidFill>
            <a:schemeClr val="bg1">
              <a:lumMod val="95000"/>
            </a:schemeClr>
          </a:solidFill>
          <a:ln w="38100">
            <a:noFill/>
          </a:ln>
        </p:spPr>
        <p:txBody>
          <a:bodyPr vert="horz" wrap="square">
            <a:noAutofit/>
          </a:bodyPr>
          <a:lstStyle>
            <a:lvl1pPr marL="171450" marR="0" indent="-171450" algn="ctr" defTabSz="457200" rtl="0" eaLnBrk="0" fontAlgn="base" latinLnBrk="0" hangingPunct="0">
              <a:lnSpc>
                <a:spcPct val="100000"/>
              </a:lnSpc>
              <a:spcBef>
                <a:spcPct val="0"/>
              </a:spcBef>
              <a:spcAft>
                <a:spcPct val="0"/>
              </a:spcAft>
              <a:buClrTx/>
              <a:buSzTx/>
              <a:buFontTx/>
              <a:buNone/>
              <a:tabLst/>
              <a:defRPr sz="1200" baseline="0">
                <a:solidFill>
                  <a:schemeClr val="bg1"/>
                </a:solidFill>
                <a:latin typeface="Source Sans Pro"/>
                <a:cs typeface="Source Sans Pro"/>
              </a:defRPr>
            </a:lvl1pPr>
          </a:lstStyle>
          <a:p>
            <a:r>
              <a:rPr lang="en-US" dirty="0"/>
              <a:t>Drop Image Here</a:t>
            </a:r>
          </a:p>
        </p:txBody>
      </p:sp>
    </p:spTree>
    <p:extLst>
      <p:ext uri="{BB962C8B-B14F-4D97-AF65-F5344CB8AC3E}">
        <p14:creationId xmlns:p14="http://schemas.microsoft.com/office/powerpoint/2010/main" xmlns="" val="171584140"/>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ortfolio 04">
    <p:spTree>
      <p:nvGrpSpPr>
        <p:cNvPr id="1" name=""/>
        <p:cNvGrpSpPr/>
        <p:nvPr/>
      </p:nvGrpSpPr>
      <p:grpSpPr>
        <a:xfrm>
          <a:off x="0" y="0"/>
          <a:ext cx="0" cy="0"/>
          <a:chOff x="0" y="0"/>
          <a:chExt cx="0" cy="0"/>
        </a:xfrm>
      </p:grpSpPr>
      <p:sp>
        <p:nvSpPr>
          <p:cNvPr id="14" name="Picture Placeholder 13"/>
          <p:cNvSpPr>
            <a:spLocks noGrp="1"/>
          </p:cNvSpPr>
          <p:nvPr>
            <p:ph type="pic" sz="quarter" idx="35" hasCustomPrompt="1"/>
          </p:nvPr>
        </p:nvSpPr>
        <p:spPr>
          <a:xfrm>
            <a:off x="762145" y="1969443"/>
            <a:ext cx="4288745" cy="4126558"/>
          </a:xfrm>
          <a:custGeom>
            <a:avLst/>
            <a:gdLst>
              <a:gd name="connsiteX0" fmla="*/ 0 w 4288745"/>
              <a:gd name="connsiteY0" fmla="*/ 0 h 4126558"/>
              <a:gd name="connsiteX1" fmla="*/ 4288745 w 4288745"/>
              <a:gd name="connsiteY1" fmla="*/ 0 h 4126558"/>
              <a:gd name="connsiteX2" fmla="*/ 4288745 w 4288745"/>
              <a:gd name="connsiteY2" fmla="*/ 4126558 h 4126558"/>
              <a:gd name="connsiteX3" fmla="*/ 0 w 4288745"/>
              <a:gd name="connsiteY3" fmla="*/ 4126558 h 4126558"/>
            </a:gdLst>
            <a:ahLst/>
            <a:cxnLst>
              <a:cxn ang="0">
                <a:pos x="connsiteX0" y="connsiteY0"/>
              </a:cxn>
              <a:cxn ang="0">
                <a:pos x="connsiteX1" y="connsiteY1"/>
              </a:cxn>
              <a:cxn ang="0">
                <a:pos x="connsiteX2" y="connsiteY2"/>
              </a:cxn>
              <a:cxn ang="0">
                <a:pos x="connsiteX3" y="connsiteY3"/>
              </a:cxn>
            </a:cxnLst>
            <a:rect l="l" t="t" r="r" b="b"/>
            <a:pathLst>
              <a:path w="4288745" h="4126558">
                <a:moveTo>
                  <a:pt x="0" y="0"/>
                </a:moveTo>
                <a:lnTo>
                  <a:pt x="4288745" y="0"/>
                </a:lnTo>
                <a:lnTo>
                  <a:pt x="4288745" y="4126558"/>
                </a:lnTo>
                <a:lnTo>
                  <a:pt x="0" y="4126558"/>
                </a:ln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
        <p:nvSpPr>
          <p:cNvPr id="21" name="Picture Placeholder 20"/>
          <p:cNvSpPr>
            <a:spLocks noGrp="1"/>
          </p:cNvSpPr>
          <p:nvPr>
            <p:ph type="pic" sz="quarter" idx="36" hasCustomPrompt="1"/>
          </p:nvPr>
        </p:nvSpPr>
        <p:spPr>
          <a:xfrm>
            <a:off x="5185116" y="1969442"/>
            <a:ext cx="1996146" cy="2000842"/>
          </a:xfrm>
          <a:custGeom>
            <a:avLst/>
            <a:gdLst>
              <a:gd name="connsiteX0" fmla="*/ 0 w 1996146"/>
              <a:gd name="connsiteY0" fmla="*/ 0 h 2000842"/>
              <a:gd name="connsiteX1" fmla="*/ 1996146 w 1996146"/>
              <a:gd name="connsiteY1" fmla="*/ 0 h 2000842"/>
              <a:gd name="connsiteX2" fmla="*/ 1996146 w 1996146"/>
              <a:gd name="connsiteY2" fmla="*/ 2000842 h 2000842"/>
              <a:gd name="connsiteX3" fmla="*/ 0 w 1996146"/>
              <a:gd name="connsiteY3" fmla="*/ 2000842 h 2000842"/>
            </a:gdLst>
            <a:ahLst/>
            <a:cxnLst>
              <a:cxn ang="0">
                <a:pos x="connsiteX0" y="connsiteY0"/>
              </a:cxn>
              <a:cxn ang="0">
                <a:pos x="connsiteX1" y="connsiteY1"/>
              </a:cxn>
              <a:cxn ang="0">
                <a:pos x="connsiteX2" y="connsiteY2"/>
              </a:cxn>
              <a:cxn ang="0">
                <a:pos x="connsiteX3" y="connsiteY3"/>
              </a:cxn>
            </a:cxnLst>
            <a:rect l="l" t="t" r="r" b="b"/>
            <a:pathLst>
              <a:path w="1996146" h="2000842">
                <a:moveTo>
                  <a:pt x="0" y="0"/>
                </a:moveTo>
                <a:lnTo>
                  <a:pt x="1996146" y="0"/>
                </a:lnTo>
                <a:lnTo>
                  <a:pt x="1996146" y="2000842"/>
                </a:lnTo>
                <a:lnTo>
                  <a:pt x="0" y="2000842"/>
                </a:ln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
        <p:nvSpPr>
          <p:cNvPr id="22" name="Picture Placeholder 21"/>
          <p:cNvSpPr>
            <a:spLocks noGrp="1"/>
          </p:cNvSpPr>
          <p:nvPr>
            <p:ph type="pic" sz="quarter" idx="37" hasCustomPrompt="1"/>
          </p:nvPr>
        </p:nvSpPr>
        <p:spPr>
          <a:xfrm>
            <a:off x="5178407" y="4095158"/>
            <a:ext cx="1996146" cy="2000842"/>
          </a:xfrm>
          <a:custGeom>
            <a:avLst/>
            <a:gdLst>
              <a:gd name="connsiteX0" fmla="*/ 0 w 1996146"/>
              <a:gd name="connsiteY0" fmla="*/ 0 h 2000842"/>
              <a:gd name="connsiteX1" fmla="*/ 1996146 w 1996146"/>
              <a:gd name="connsiteY1" fmla="*/ 0 h 2000842"/>
              <a:gd name="connsiteX2" fmla="*/ 1996146 w 1996146"/>
              <a:gd name="connsiteY2" fmla="*/ 2000842 h 2000842"/>
              <a:gd name="connsiteX3" fmla="*/ 0 w 1996146"/>
              <a:gd name="connsiteY3" fmla="*/ 2000842 h 2000842"/>
            </a:gdLst>
            <a:ahLst/>
            <a:cxnLst>
              <a:cxn ang="0">
                <a:pos x="connsiteX0" y="connsiteY0"/>
              </a:cxn>
              <a:cxn ang="0">
                <a:pos x="connsiteX1" y="connsiteY1"/>
              </a:cxn>
              <a:cxn ang="0">
                <a:pos x="connsiteX2" y="connsiteY2"/>
              </a:cxn>
              <a:cxn ang="0">
                <a:pos x="connsiteX3" y="connsiteY3"/>
              </a:cxn>
            </a:cxnLst>
            <a:rect l="l" t="t" r="r" b="b"/>
            <a:pathLst>
              <a:path w="1996146" h="2000842">
                <a:moveTo>
                  <a:pt x="0" y="0"/>
                </a:moveTo>
                <a:lnTo>
                  <a:pt x="1996146" y="0"/>
                </a:lnTo>
                <a:lnTo>
                  <a:pt x="1996146" y="2000842"/>
                </a:lnTo>
                <a:lnTo>
                  <a:pt x="0" y="2000842"/>
                </a:ln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
        <p:nvSpPr>
          <p:cNvPr id="23" name="Picture Placeholder 22"/>
          <p:cNvSpPr>
            <a:spLocks noGrp="1"/>
          </p:cNvSpPr>
          <p:nvPr>
            <p:ph type="pic" sz="quarter" idx="38" hasCustomPrompt="1"/>
          </p:nvPr>
        </p:nvSpPr>
        <p:spPr>
          <a:xfrm>
            <a:off x="7315177" y="1969442"/>
            <a:ext cx="1996146" cy="2000842"/>
          </a:xfrm>
          <a:custGeom>
            <a:avLst/>
            <a:gdLst>
              <a:gd name="connsiteX0" fmla="*/ 0 w 1996146"/>
              <a:gd name="connsiteY0" fmla="*/ 0 h 2000842"/>
              <a:gd name="connsiteX1" fmla="*/ 1996146 w 1996146"/>
              <a:gd name="connsiteY1" fmla="*/ 0 h 2000842"/>
              <a:gd name="connsiteX2" fmla="*/ 1996146 w 1996146"/>
              <a:gd name="connsiteY2" fmla="*/ 2000842 h 2000842"/>
              <a:gd name="connsiteX3" fmla="*/ 0 w 1996146"/>
              <a:gd name="connsiteY3" fmla="*/ 2000842 h 2000842"/>
            </a:gdLst>
            <a:ahLst/>
            <a:cxnLst>
              <a:cxn ang="0">
                <a:pos x="connsiteX0" y="connsiteY0"/>
              </a:cxn>
              <a:cxn ang="0">
                <a:pos x="connsiteX1" y="connsiteY1"/>
              </a:cxn>
              <a:cxn ang="0">
                <a:pos x="connsiteX2" y="connsiteY2"/>
              </a:cxn>
              <a:cxn ang="0">
                <a:pos x="connsiteX3" y="connsiteY3"/>
              </a:cxn>
            </a:cxnLst>
            <a:rect l="l" t="t" r="r" b="b"/>
            <a:pathLst>
              <a:path w="1996146" h="2000842">
                <a:moveTo>
                  <a:pt x="0" y="0"/>
                </a:moveTo>
                <a:lnTo>
                  <a:pt x="1996146" y="0"/>
                </a:lnTo>
                <a:lnTo>
                  <a:pt x="1996146" y="2000842"/>
                </a:lnTo>
                <a:lnTo>
                  <a:pt x="0" y="2000842"/>
                </a:ln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
        <p:nvSpPr>
          <p:cNvPr id="24" name="Picture Placeholder 23"/>
          <p:cNvSpPr>
            <a:spLocks noGrp="1"/>
          </p:cNvSpPr>
          <p:nvPr>
            <p:ph type="pic" sz="quarter" idx="39" hasCustomPrompt="1"/>
          </p:nvPr>
        </p:nvSpPr>
        <p:spPr>
          <a:xfrm>
            <a:off x="7308468" y="4095158"/>
            <a:ext cx="1996146" cy="2000842"/>
          </a:xfrm>
          <a:custGeom>
            <a:avLst/>
            <a:gdLst>
              <a:gd name="connsiteX0" fmla="*/ 0 w 1996146"/>
              <a:gd name="connsiteY0" fmla="*/ 0 h 2000842"/>
              <a:gd name="connsiteX1" fmla="*/ 1996146 w 1996146"/>
              <a:gd name="connsiteY1" fmla="*/ 0 h 2000842"/>
              <a:gd name="connsiteX2" fmla="*/ 1996146 w 1996146"/>
              <a:gd name="connsiteY2" fmla="*/ 2000842 h 2000842"/>
              <a:gd name="connsiteX3" fmla="*/ 0 w 1996146"/>
              <a:gd name="connsiteY3" fmla="*/ 2000842 h 2000842"/>
            </a:gdLst>
            <a:ahLst/>
            <a:cxnLst>
              <a:cxn ang="0">
                <a:pos x="connsiteX0" y="connsiteY0"/>
              </a:cxn>
              <a:cxn ang="0">
                <a:pos x="connsiteX1" y="connsiteY1"/>
              </a:cxn>
              <a:cxn ang="0">
                <a:pos x="connsiteX2" y="connsiteY2"/>
              </a:cxn>
              <a:cxn ang="0">
                <a:pos x="connsiteX3" y="connsiteY3"/>
              </a:cxn>
            </a:cxnLst>
            <a:rect l="l" t="t" r="r" b="b"/>
            <a:pathLst>
              <a:path w="1996146" h="2000842">
                <a:moveTo>
                  <a:pt x="0" y="0"/>
                </a:moveTo>
                <a:lnTo>
                  <a:pt x="1996146" y="0"/>
                </a:lnTo>
                <a:lnTo>
                  <a:pt x="1996146" y="2000842"/>
                </a:lnTo>
                <a:lnTo>
                  <a:pt x="0" y="2000842"/>
                </a:ln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
        <p:nvSpPr>
          <p:cNvPr id="26" name="Picture Placeholder 25"/>
          <p:cNvSpPr>
            <a:spLocks noGrp="1"/>
          </p:cNvSpPr>
          <p:nvPr>
            <p:ph type="pic" sz="quarter" idx="40" hasCustomPrompt="1"/>
          </p:nvPr>
        </p:nvSpPr>
        <p:spPr>
          <a:xfrm>
            <a:off x="9435974" y="4095158"/>
            <a:ext cx="1996146" cy="2000842"/>
          </a:xfrm>
          <a:custGeom>
            <a:avLst/>
            <a:gdLst>
              <a:gd name="connsiteX0" fmla="*/ 0 w 1996146"/>
              <a:gd name="connsiteY0" fmla="*/ 0 h 2000842"/>
              <a:gd name="connsiteX1" fmla="*/ 1996146 w 1996146"/>
              <a:gd name="connsiteY1" fmla="*/ 0 h 2000842"/>
              <a:gd name="connsiteX2" fmla="*/ 1996146 w 1996146"/>
              <a:gd name="connsiteY2" fmla="*/ 2000842 h 2000842"/>
              <a:gd name="connsiteX3" fmla="*/ 0 w 1996146"/>
              <a:gd name="connsiteY3" fmla="*/ 2000842 h 2000842"/>
            </a:gdLst>
            <a:ahLst/>
            <a:cxnLst>
              <a:cxn ang="0">
                <a:pos x="connsiteX0" y="connsiteY0"/>
              </a:cxn>
              <a:cxn ang="0">
                <a:pos x="connsiteX1" y="connsiteY1"/>
              </a:cxn>
              <a:cxn ang="0">
                <a:pos x="connsiteX2" y="connsiteY2"/>
              </a:cxn>
              <a:cxn ang="0">
                <a:pos x="connsiteX3" y="connsiteY3"/>
              </a:cxn>
            </a:cxnLst>
            <a:rect l="l" t="t" r="r" b="b"/>
            <a:pathLst>
              <a:path w="1996146" h="2000842">
                <a:moveTo>
                  <a:pt x="0" y="0"/>
                </a:moveTo>
                <a:lnTo>
                  <a:pt x="1996146" y="0"/>
                </a:lnTo>
                <a:lnTo>
                  <a:pt x="1996146" y="2000842"/>
                </a:lnTo>
                <a:lnTo>
                  <a:pt x="0" y="2000842"/>
                </a:ln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
        <p:nvSpPr>
          <p:cNvPr id="25" name="Picture Placeholder 24"/>
          <p:cNvSpPr>
            <a:spLocks noGrp="1"/>
          </p:cNvSpPr>
          <p:nvPr>
            <p:ph type="pic" sz="quarter" idx="41" hasCustomPrompt="1"/>
          </p:nvPr>
        </p:nvSpPr>
        <p:spPr>
          <a:xfrm>
            <a:off x="9442683" y="1969442"/>
            <a:ext cx="1996146" cy="2000842"/>
          </a:xfrm>
          <a:custGeom>
            <a:avLst/>
            <a:gdLst>
              <a:gd name="connsiteX0" fmla="*/ 0 w 1996146"/>
              <a:gd name="connsiteY0" fmla="*/ 0 h 2000842"/>
              <a:gd name="connsiteX1" fmla="*/ 1996146 w 1996146"/>
              <a:gd name="connsiteY1" fmla="*/ 0 h 2000842"/>
              <a:gd name="connsiteX2" fmla="*/ 1996146 w 1996146"/>
              <a:gd name="connsiteY2" fmla="*/ 2000842 h 2000842"/>
              <a:gd name="connsiteX3" fmla="*/ 0 w 1996146"/>
              <a:gd name="connsiteY3" fmla="*/ 2000842 h 2000842"/>
            </a:gdLst>
            <a:ahLst/>
            <a:cxnLst>
              <a:cxn ang="0">
                <a:pos x="connsiteX0" y="connsiteY0"/>
              </a:cxn>
              <a:cxn ang="0">
                <a:pos x="connsiteX1" y="connsiteY1"/>
              </a:cxn>
              <a:cxn ang="0">
                <a:pos x="connsiteX2" y="connsiteY2"/>
              </a:cxn>
              <a:cxn ang="0">
                <a:pos x="connsiteX3" y="connsiteY3"/>
              </a:cxn>
            </a:cxnLst>
            <a:rect l="l" t="t" r="r" b="b"/>
            <a:pathLst>
              <a:path w="1996146" h="2000842">
                <a:moveTo>
                  <a:pt x="0" y="0"/>
                </a:moveTo>
                <a:lnTo>
                  <a:pt x="1996146" y="0"/>
                </a:lnTo>
                <a:lnTo>
                  <a:pt x="1996146" y="2000842"/>
                </a:lnTo>
                <a:lnTo>
                  <a:pt x="0" y="2000842"/>
                </a:ln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Tree>
    <p:extLst>
      <p:ext uri="{BB962C8B-B14F-4D97-AF65-F5344CB8AC3E}">
        <p14:creationId xmlns:p14="http://schemas.microsoft.com/office/powerpoint/2010/main" xmlns="" val="10373513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BF3D6D-7D9A-4530-A537-0D6DD4DF2F35}" type="datetimeFigureOut">
              <a:rPr lang="en-US" smtClean="0">
                <a:solidFill>
                  <a:srgbClr val="656D78">
                    <a:tint val="75000"/>
                  </a:srgbClr>
                </a:solidFill>
              </a:rPr>
              <a:pPr/>
              <a:t>11/5/2021</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3E374E3-2222-408E-BAB6-4DE3AF7B841B}"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xmlns="" val="133350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F3D6D-7D9A-4530-A537-0D6DD4DF2F35}" type="datetimeFigureOut">
              <a:rPr lang="en-US" smtClean="0">
                <a:solidFill>
                  <a:srgbClr val="656D78">
                    <a:tint val="75000"/>
                  </a:srgbClr>
                </a:solidFill>
              </a:rPr>
              <a:pPr/>
              <a:t>11/5/2021</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3E374E3-2222-408E-BAB6-4DE3AF7B841B}"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xmlns="" val="318799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BF3D6D-7D9A-4530-A537-0D6DD4DF2F35}" type="datetimeFigureOut">
              <a:rPr lang="en-US" smtClean="0">
                <a:solidFill>
                  <a:srgbClr val="656D78">
                    <a:tint val="75000"/>
                  </a:srgbClr>
                </a:solidFill>
              </a:rPr>
              <a:pPr/>
              <a:t>11/5/2021</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3E374E3-2222-408E-BAB6-4DE3AF7B841B}"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xmlns="" val="756918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BF3D6D-7D9A-4530-A537-0D6DD4DF2F35}" type="datetimeFigureOut">
              <a:rPr lang="en-US" smtClean="0">
                <a:solidFill>
                  <a:srgbClr val="656D78">
                    <a:tint val="75000"/>
                  </a:srgbClr>
                </a:solidFill>
              </a:rPr>
              <a:pPr/>
              <a:t>11/5/2021</a:t>
            </a:fld>
            <a:endParaRPr lang="en-US">
              <a:solidFill>
                <a:srgbClr val="656D78">
                  <a:tint val="75000"/>
                </a:srgbClr>
              </a:solidFill>
            </a:endParaRPr>
          </a:p>
        </p:txBody>
      </p:sp>
      <p:sp>
        <p:nvSpPr>
          <p:cNvPr id="6" name="Footer Placeholder 5"/>
          <p:cNvSpPr>
            <a:spLocks noGrp="1"/>
          </p:cNvSpPr>
          <p:nvPr>
            <p:ph type="ftr" sz="quarter" idx="11"/>
          </p:nvPr>
        </p:nvSpPr>
        <p:spPr/>
        <p:txBody>
          <a:bodyPr/>
          <a:lstStyle/>
          <a:p>
            <a:endParaRPr lang="en-US">
              <a:solidFill>
                <a:srgbClr val="656D78">
                  <a:tint val="75000"/>
                </a:srgbClr>
              </a:solidFill>
            </a:endParaRPr>
          </a:p>
        </p:txBody>
      </p:sp>
      <p:sp>
        <p:nvSpPr>
          <p:cNvPr id="7" name="Slide Number Placeholder 6"/>
          <p:cNvSpPr>
            <a:spLocks noGrp="1"/>
          </p:cNvSpPr>
          <p:nvPr>
            <p:ph type="sldNum" sz="quarter" idx="12"/>
          </p:nvPr>
        </p:nvSpPr>
        <p:spPr/>
        <p:txBody>
          <a:bodyPr/>
          <a:lstStyle/>
          <a:p>
            <a:fld id="{A3E374E3-2222-408E-BAB6-4DE3AF7B841B}"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xmlns="" val="37997550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BF3D6D-7D9A-4530-A537-0D6DD4DF2F35}" type="datetimeFigureOut">
              <a:rPr lang="en-US" smtClean="0">
                <a:solidFill>
                  <a:srgbClr val="656D78">
                    <a:tint val="75000"/>
                  </a:srgbClr>
                </a:solidFill>
              </a:rPr>
              <a:pPr/>
              <a:t>11/5/2021</a:t>
            </a:fld>
            <a:endParaRPr lang="en-US">
              <a:solidFill>
                <a:srgbClr val="656D78">
                  <a:tint val="75000"/>
                </a:srgbClr>
              </a:solidFill>
            </a:endParaRPr>
          </a:p>
        </p:txBody>
      </p:sp>
      <p:sp>
        <p:nvSpPr>
          <p:cNvPr id="8" name="Footer Placeholder 7"/>
          <p:cNvSpPr>
            <a:spLocks noGrp="1"/>
          </p:cNvSpPr>
          <p:nvPr>
            <p:ph type="ftr" sz="quarter" idx="11"/>
          </p:nvPr>
        </p:nvSpPr>
        <p:spPr/>
        <p:txBody>
          <a:bodyPr/>
          <a:lstStyle/>
          <a:p>
            <a:endParaRPr lang="en-US">
              <a:solidFill>
                <a:srgbClr val="656D78">
                  <a:tint val="75000"/>
                </a:srgbClr>
              </a:solidFill>
            </a:endParaRPr>
          </a:p>
        </p:txBody>
      </p:sp>
      <p:sp>
        <p:nvSpPr>
          <p:cNvPr id="9" name="Slide Number Placeholder 8"/>
          <p:cNvSpPr>
            <a:spLocks noGrp="1"/>
          </p:cNvSpPr>
          <p:nvPr>
            <p:ph type="sldNum" sz="quarter" idx="12"/>
          </p:nvPr>
        </p:nvSpPr>
        <p:spPr/>
        <p:txBody>
          <a:bodyPr/>
          <a:lstStyle/>
          <a:p>
            <a:fld id="{A3E374E3-2222-408E-BAB6-4DE3AF7B841B}"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xmlns="" val="4143848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BF3D6D-7D9A-4530-A537-0D6DD4DF2F35}" type="datetimeFigureOut">
              <a:rPr lang="en-US" smtClean="0">
                <a:solidFill>
                  <a:srgbClr val="656D78">
                    <a:tint val="75000"/>
                  </a:srgbClr>
                </a:solidFill>
              </a:rPr>
              <a:pPr/>
              <a:t>11/5/2021</a:t>
            </a:fld>
            <a:endParaRPr lang="en-US">
              <a:solidFill>
                <a:srgbClr val="656D78">
                  <a:tint val="75000"/>
                </a:srgbClr>
              </a:solidFill>
            </a:endParaRPr>
          </a:p>
        </p:txBody>
      </p:sp>
      <p:sp>
        <p:nvSpPr>
          <p:cNvPr id="4" name="Footer Placeholder 3"/>
          <p:cNvSpPr>
            <a:spLocks noGrp="1"/>
          </p:cNvSpPr>
          <p:nvPr>
            <p:ph type="ftr" sz="quarter" idx="11"/>
          </p:nvPr>
        </p:nvSpPr>
        <p:spPr/>
        <p:txBody>
          <a:bodyPr/>
          <a:lstStyle/>
          <a:p>
            <a:endParaRPr lang="en-US">
              <a:solidFill>
                <a:srgbClr val="656D78">
                  <a:tint val="75000"/>
                </a:srgbClr>
              </a:solidFill>
            </a:endParaRPr>
          </a:p>
        </p:txBody>
      </p:sp>
      <p:sp>
        <p:nvSpPr>
          <p:cNvPr id="5" name="Slide Number Placeholder 4"/>
          <p:cNvSpPr>
            <a:spLocks noGrp="1"/>
          </p:cNvSpPr>
          <p:nvPr>
            <p:ph type="sldNum" sz="quarter" idx="12"/>
          </p:nvPr>
        </p:nvSpPr>
        <p:spPr/>
        <p:txBody>
          <a:bodyPr/>
          <a:lstStyle/>
          <a:p>
            <a:fld id="{A3E374E3-2222-408E-BAB6-4DE3AF7B841B}"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xmlns="" val="30137233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F3D6D-7D9A-4530-A537-0D6DD4DF2F35}" type="datetimeFigureOut">
              <a:rPr lang="en-US" smtClean="0">
                <a:solidFill>
                  <a:srgbClr val="656D78">
                    <a:tint val="75000"/>
                  </a:srgbClr>
                </a:solidFill>
              </a:rPr>
              <a:pPr/>
              <a:t>11/5/2021</a:t>
            </a:fld>
            <a:endParaRPr lang="en-US">
              <a:solidFill>
                <a:srgbClr val="656D78">
                  <a:tint val="75000"/>
                </a:srgbClr>
              </a:solidFill>
            </a:endParaRPr>
          </a:p>
        </p:txBody>
      </p:sp>
      <p:sp>
        <p:nvSpPr>
          <p:cNvPr id="3" name="Footer Placeholder 2"/>
          <p:cNvSpPr>
            <a:spLocks noGrp="1"/>
          </p:cNvSpPr>
          <p:nvPr>
            <p:ph type="ftr" sz="quarter" idx="11"/>
          </p:nvPr>
        </p:nvSpPr>
        <p:spPr/>
        <p:txBody>
          <a:bodyPr/>
          <a:lstStyle/>
          <a:p>
            <a:endParaRPr lang="en-US">
              <a:solidFill>
                <a:srgbClr val="656D78">
                  <a:tint val="75000"/>
                </a:srgbClr>
              </a:solidFill>
            </a:endParaRPr>
          </a:p>
        </p:txBody>
      </p:sp>
      <p:sp>
        <p:nvSpPr>
          <p:cNvPr id="4" name="Slide Number Placeholder 3"/>
          <p:cNvSpPr>
            <a:spLocks noGrp="1"/>
          </p:cNvSpPr>
          <p:nvPr>
            <p:ph type="sldNum" sz="quarter" idx="12"/>
          </p:nvPr>
        </p:nvSpPr>
        <p:spPr/>
        <p:txBody>
          <a:bodyPr/>
          <a:lstStyle/>
          <a:p>
            <a:fld id="{A3E374E3-2222-408E-BAB6-4DE3AF7B841B}"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xmlns="" val="20131309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19516-4A92-401A-8DA7-3A14669B44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F50FACA-D62E-43F7-ACFC-F4AB547B78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2B9A712-EFE0-493A-9768-A8741B51CD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E6CFCDB-2743-4638-B0AF-8FAA2C529D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5D5E829-7B7B-433C-BA8D-15F870ED4E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648AB08-8913-4911-B7E8-AE9249547B19}"/>
              </a:ext>
            </a:extLst>
          </p:cNvPr>
          <p:cNvSpPr>
            <a:spLocks noGrp="1"/>
          </p:cNvSpPr>
          <p:nvPr>
            <p:ph type="dt" sz="half" idx="10"/>
          </p:nvPr>
        </p:nvSpPr>
        <p:spPr/>
        <p:txBody>
          <a:bodyPr/>
          <a:lstStyle/>
          <a:p>
            <a:fld id="{861B8609-CDF6-4BD0-9FFF-714633198893}" type="datetimeFigureOut">
              <a:rPr lang="en-US" smtClean="0"/>
              <a:pPr/>
              <a:t>11/5/2021</a:t>
            </a:fld>
            <a:endParaRPr lang="en-US"/>
          </a:p>
        </p:txBody>
      </p:sp>
      <p:sp>
        <p:nvSpPr>
          <p:cNvPr id="8" name="Footer Placeholder 7">
            <a:extLst>
              <a:ext uri="{FF2B5EF4-FFF2-40B4-BE49-F238E27FC236}">
                <a16:creationId xmlns:a16="http://schemas.microsoft.com/office/drawing/2014/main" xmlns="" id="{B58426F8-CA23-4FC4-86CC-CE8E338BD3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883197D-A700-473D-9189-3D04B8886E4A}"/>
              </a:ext>
            </a:extLst>
          </p:cNvPr>
          <p:cNvSpPr>
            <a:spLocks noGrp="1"/>
          </p:cNvSpPr>
          <p:nvPr>
            <p:ph type="sldNum" sz="quarter" idx="12"/>
          </p:nvPr>
        </p:nvSpPr>
        <p:spPr/>
        <p:txBody>
          <a:bodyPr/>
          <a:lstStyle/>
          <a:p>
            <a:fld id="{25B29391-FE14-4F7D-BC97-A1141511362B}" type="slidenum">
              <a:rPr lang="en-US" smtClean="0"/>
              <a:pPr/>
              <a:t>‹#›</a:t>
            </a:fld>
            <a:endParaRPr lang="en-US"/>
          </a:p>
        </p:txBody>
      </p:sp>
    </p:spTree>
    <p:extLst>
      <p:ext uri="{BB962C8B-B14F-4D97-AF65-F5344CB8AC3E}">
        <p14:creationId xmlns:p14="http://schemas.microsoft.com/office/powerpoint/2010/main" xmlns="" val="3179127845"/>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BF3D6D-7D9A-4530-A537-0D6DD4DF2F35}" type="datetimeFigureOut">
              <a:rPr lang="en-US" smtClean="0">
                <a:solidFill>
                  <a:srgbClr val="656D78">
                    <a:tint val="75000"/>
                  </a:srgbClr>
                </a:solidFill>
              </a:rPr>
              <a:pPr/>
              <a:t>11/5/2021</a:t>
            </a:fld>
            <a:endParaRPr lang="en-US">
              <a:solidFill>
                <a:srgbClr val="656D78">
                  <a:tint val="75000"/>
                </a:srgbClr>
              </a:solidFill>
            </a:endParaRPr>
          </a:p>
        </p:txBody>
      </p:sp>
      <p:sp>
        <p:nvSpPr>
          <p:cNvPr id="6" name="Footer Placeholder 5"/>
          <p:cNvSpPr>
            <a:spLocks noGrp="1"/>
          </p:cNvSpPr>
          <p:nvPr>
            <p:ph type="ftr" sz="quarter" idx="11"/>
          </p:nvPr>
        </p:nvSpPr>
        <p:spPr/>
        <p:txBody>
          <a:bodyPr/>
          <a:lstStyle/>
          <a:p>
            <a:endParaRPr lang="en-US">
              <a:solidFill>
                <a:srgbClr val="656D78">
                  <a:tint val="75000"/>
                </a:srgbClr>
              </a:solidFill>
            </a:endParaRPr>
          </a:p>
        </p:txBody>
      </p:sp>
      <p:sp>
        <p:nvSpPr>
          <p:cNvPr id="7" name="Slide Number Placeholder 6"/>
          <p:cNvSpPr>
            <a:spLocks noGrp="1"/>
          </p:cNvSpPr>
          <p:nvPr>
            <p:ph type="sldNum" sz="quarter" idx="12"/>
          </p:nvPr>
        </p:nvSpPr>
        <p:spPr/>
        <p:txBody>
          <a:bodyPr/>
          <a:lstStyle/>
          <a:p>
            <a:fld id="{A3E374E3-2222-408E-BAB6-4DE3AF7B841B}"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xmlns="" val="2258983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BF3D6D-7D9A-4530-A537-0D6DD4DF2F35}" type="datetimeFigureOut">
              <a:rPr lang="en-US" smtClean="0">
                <a:solidFill>
                  <a:srgbClr val="656D78">
                    <a:tint val="75000"/>
                  </a:srgbClr>
                </a:solidFill>
              </a:rPr>
              <a:pPr/>
              <a:t>11/5/2021</a:t>
            </a:fld>
            <a:endParaRPr lang="en-US">
              <a:solidFill>
                <a:srgbClr val="656D78">
                  <a:tint val="75000"/>
                </a:srgbClr>
              </a:solidFill>
            </a:endParaRPr>
          </a:p>
        </p:txBody>
      </p:sp>
      <p:sp>
        <p:nvSpPr>
          <p:cNvPr id="6" name="Footer Placeholder 5"/>
          <p:cNvSpPr>
            <a:spLocks noGrp="1"/>
          </p:cNvSpPr>
          <p:nvPr>
            <p:ph type="ftr" sz="quarter" idx="11"/>
          </p:nvPr>
        </p:nvSpPr>
        <p:spPr/>
        <p:txBody>
          <a:bodyPr/>
          <a:lstStyle/>
          <a:p>
            <a:endParaRPr lang="en-US">
              <a:solidFill>
                <a:srgbClr val="656D78">
                  <a:tint val="75000"/>
                </a:srgbClr>
              </a:solidFill>
            </a:endParaRPr>
          </a:p>
        </p:txBody>
      </p:sp>
      <p:sp>
        <p:nvSpPr>
          <p:cNvPr id="7" name="Slide Number Placeholder 6"/>
          <p:cNvSpPr>
            <a:spLocks noGrp="1"/>
          </p:cNvSpPr>
          <p:nvPr>
            <p:ph type="sldNum" sz="quarter" idx="12"/>
          </p:nvPr>
        </p:nvSpPr>
        <p:spPr/>
        <p:txBody>
          <a:bodyPr/>
          <a:lstStyle/>
          <a:p>
            <a:fld id="{A3E374E3-2222-408E-BAB6-4DE3AF7B841B}"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xmlns="" val="1363413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F3D6D-7D9A-4530-A537-0D6DD4DF2F35}" type="datetimeFigureOut">
              <a:rPr lang="en-US" smtClean="0">
                <a:solidFill>
                  <a:srgbClr val="656D78">
                    <a:tint val="75000"/>
                  </a:srgbClr>
                </a:solidFill>
              </a:rPr>
              <a:pPr/>
              <a:t>11/5/2021</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3E374E3-2222-408E-BAB6-4DE3AF7B841B}"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xmlns="" val="25998462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F3D6D-7D9A-4530-A537-0D6DD4DF2F35}" type="datetimeFigureOut">
              <a:rPr lang="en-US" smtClean="0">
                <a:solidFill>
                  <a:srgbClr val="656D78">
                    <a:tint val="75000"/>
                  </a:srgbClr>
                </a:solidFill>
              </a:rPr>
              <a:pPr/>
              <a:t>11/5/2021</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3E374E3-2222-408E-BAB6-4DE3AF7B841B}"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xmlns="" val="25264089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849423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attFill prst="pct5">
            <a:fgClr>
              <a:schemeClr val="tx1"/>
            </a:fgClr>
            <a:bgClr>
              <a:schemeClr val="bg1"/>
            </a:bgClr>
          </a:pattFill>
        </p:spPr>
        <p:txBody>
          <a:bodyPr/>
          <a:lstStyle/>
          <a:p>
            <a:endParaRPr lang="en-US"/>
          </a:p>
        </p:txBody>
      </p:sp>
    </p:spTree>
    <p:extLst>
      <p:ext uri="{BB962C8B-B14F-4D97-AF65-F5344CB8AC3E}">
        <p14:creationId xmlns:p14="http://schemas.microsoft.com/office/powerpoint/2010/main" xmlns="" val="39701120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elcome Messages">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269167" y="2215633"/>
            <a:ext cx="2207583" cy="2207583"/>
          </a:xfrm>
          <a:custGeom>
            <a:avLst/>
            <a:gdLst>
              <a:gd name="connsiteX0" fmla="*/ 2267478 w 4534956"/>
              <a:gd name="connsiteY0" fmla="*/ 0 h 4537322"/>
              <a:gd name="connsiteX1" fmla="*/ 4534956 w 4534956"/>
              <a:gd name="connsiteY1" fmla="*/ 2268661 h 4537322"/>
              <a:gd name="connsiteX2" fmla="*/ 2267478 w 4534956"/>
              <a:gd name="connsiteY2" fmla="*/ 4537322 h 4537322"/>
              <a:gd name="connsiteX3" fmla="*/ 0 w 4534956"/>
              <a:gd name="connsiteY3" fmla="*/ 2268661 h 4537322"/>
              <a:gd name="connsiteX4" fmla="*/ 2267478 w 4534956"/>
              <a:gd name="connsiteY4" fmla="*/ 0 h 453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56" h="4537322">
                <a:moveTo>
                  <a:pt x="2267478" y="0"/>
                </a:moveTo>
                <a:cubicBezTo>
                  <a:pt x="3519772" y="0"/>
                  <a:pt x="4534956" y="1015714"/>
                  <a:pt x="4534956" y="2268661"/>
                </a:cubicBezTo>
                <a:cubicBezTo>
                  <a:pt x="4534956" y="3521608"/>
                  <a:pt x="3519772" y="4537322"/>
                  <a:pt x="2267478" y="4537322"/>
                </a:cubicBezTo>
                <a:cubicBezTo>
                  <a:pt x="1015184" y="4537322"/>
                  <a:pt x="0" y="3521608"/>
                  <a:pt x="0" y="2268661"/>
                </a:cubicBezTo>
                <a:cubicBezTo>
                  <a:pt x="0" y="1015714"/>
                  <a:pt x="1015184" y="0"/>
                  <a:pt x="2267478" y="0"/>
                </a:cubicBezTo>
                <a:close/>
              </a:path>
            </a:pathLst>
          </a:custGeom>
          <a:pattFill prst="pct5">
            <a:fgClr>
              <a:schemeClr val="tx1"/>
            </a:fgClr>
            <a:bgClr>
              <a:schemeClr val="bg1"/>
            </a:bgClr>
          </a:pattFill>
        </p:spPr>
        <p:txBody>
          <a:bodyPr wrap="square">
            <a:noAutofit/>
          </a:bodyPr>
          <a:lstStyle/>
          <a:p>
            <a:endParaRPr lang="en-US" dirty="0"/>
          </a:p>
        </p:txBody>
      </p:sp>
    </p:spTree>
    <p:extLst>
      <p:ext uri="{BB962C8B-B14F-4D97-AF65-F5344CB8AC3E}">
        <p14:creationId xmlns:p14="http://schemas.microsoft.com/office/powerpoint/2010/main" xmlns="" val="8051037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014368" y="-1276351"/>
            <a:ext cx="9063832" cy="9193212"/>
          </a:xfrm>
          <a:custGeom>
            <a:avLst/>
            <a:gdLst>
              <a:gd name="connsiteX0" fmla="*/ 4531916 w 9063832"/>
              <a:gd name="connsiteY0" fmla="*/ 0 h 9193212"/>
              <a:gd name="connsiteX1" fmla="*/ 9063832 w 9063832"/>
              <a:gd name="connsiteY1" fmla="*/ 4596606 h 9193212"/>
              <a:gd name="connsiteX2" fmla="*/ 4531916 w 9063832"/>
              <a:gd name="connsiteY2" fmla="*/ 9193212 h 9193212"/>
              <a:gd name="connsiteX3" fmla="*/ 0 w 9063832"/>
              <a:gd name="connsiteY3" fmla="*/ 4596606 h 9193212"/>
              <a:gd name="connsiteX4" fmla="*/ 4531916 w 9063832"/>
              <a:gd name="connsiteY4" fmla="*/ 0 h 919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3832" h="9193212">
                <a:moveTo>
                  <a:pt x="4531916" y="0"/>
                </a:moveTo>
                <a:cubicBezTo>
                  <a:pt x="7034824" y="0"/>
                  <a:pt x="9063832" y="2057971"/>
                  <a:pt x="9063832" y="4596606"/>
                </a:cubicBezTo>
                <a:cubicBezTo>
                  <a:pt x="9063832" y="7135241"/>
                  <a:pt x="7034824" y="9193212"/>
                  <a:pt x="4531916" y="9193212"/>
                </a:cubicBezTo>
                <a:cubicBezTo>
                  <a:pt x="2029008" y="9193212"/>
                  <a:pt x="0" y="7135241"/>
                  <a:pt x="0" y="4596606"/>
                </a:cubicBezTo>
                <a:cubicBezTo>
                  <a:pt x="0" y="2057971"/>
                  <a:pt x="2029008" y="0"/>
                  <a:pt x="4531916" y="0"/>
                </a:cubicBezTo>
                <a:close/>
              </a:path>
            </a:pathLst>
          </a:custGeom>
          <a:pattFill prst="pct5">
            <a:fgClr>
              <a:schemeClr val="tx1"/>
            </a:fgClr>
            <a:bgClr>
              <a:schemeClr val="bg1"/>
            </a:bgClr>
          </a:pattFill>
        </p:spPr>
        <p:txBody>
          <a:bodyPr wrap="square">
            <a:noAutofit/>
          </a:bodyPr>
          <a:lstStyle/>
          <a:p>
            <a:endParaRPr lang="en-US"/>
          </a:p>
        </p:txBody>
      </p:sp>
    </p:spTree>
    <p:extLst>
      <p:ext uri="{BB962C8B-B14F-4D97-AF65-F5344CB8AC3E}">
        <p14:creationId xmlns:p14="http://schemas.microsoft.com/office/powerpoint/2010/main" xmlns="" val="26626750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440114" y="-1276351"/>
            <a:ext cx="9063832" cy="9193212"/>
          </a:xfrm>
          <a:custGeom>
            <a:avLst/>
            <a:gdLst>
              <a:gd name="connsiteX0" fmla="*/ 4531916 w 9063832"/>
              <a:gd name="connsiteY0" fmla="*/ 0 h 9193212"/>
              <a:gd name="connsiteX1" fmla="*/ 9063832 w 9063832"/>
              <a:gd name="connsiteY1" fmla="*/ 4596606 h 9193212"/>
              <a:gd name="connsiteX2" fmla="*/ 4531916 w 9063832"/>
              <a:gd name="connsiteY2" fmla="*/ 9193212 h 9193212"/>
              <a:gd name="connsiteX3" fmla="*/ 0 w 9063832"/>
              <a:gd name="connsiteY3" fmla="*/ 4596606 h 9193212"/>
              <a:gd name="connsiteX4" fmla="*/ 4531916 w 9063832"/>
              <a:gd name="connsiteY4" fmla="*/ 0 h 919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3832" h="9193212">
                <a:moveTo>
                  <a:pt x="4531916" y="0"/>
                </a:moveTo>
                <a:cubicBezTo>
                  <a:pt x="7034824" y="0"/>
                  <a:pt x="9063832" y="2057971"/>
                  <a:pt x="9063832" y="4596606"/>
                </a:cubicBezTo>
                <a:cubicBezTo>
                  <a:pt x="9063832" y="7135241"/>
                  <a:pt x="7034824" y="9193212"/>
                  <a:pt x="4531916" y="9193212"/>
                </a:cubicBezTo>
                <a:cubicBezTo>
                  <a:pt x="2029008" y="9193212"/>
                  <a:pt x="0" y="7135241"/>
                  <a:pt x="0" y="4596606"/>
                </a:cubicBezTo>
                <a:cubicBezTo>
                  <a:pt x="0" y="2057971"/>
                  <a:pt x="2029008" y="0"/>
                  <a:pt x="4531916" y="0"/>
                </a:cubicBezTo>
                <a:close/>
              </a:path>
            </a:pathLst>
          </a:custGeom>
          <a:pattFill prst="pct5">
            <a:fgClr>
              <a:schemeClr val="tx1"/>
            </a:fgClr>
            <a:bgClr>
              <a:schemeClr val="bg1"/>
            </a:bgClr>
          </a:pattFill>
        </p:spPr>
        <p:txBody>
          <a:bodyPr wrap="square">
            <a:noAutofit/>
          </a:bodyPr>
          <a:lstStyle/>
          <a:p>
            <a:endParaRPr lang="en-US"/>
          </a:p>
        </p:txBody>
      </p:sp>
    </p:spTree>
    <p:extLst>
      <p:ext uri="{BB962C8B-B14F-4D97-AF65-F5344CB8AC3E}">
        <p14:creationId xmlns:p14="http://schemas.microsoft.com/office/powerpoint/2010/main" xmlns="" val="10410615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ny quotes">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1" y="0"/>
            <a:ext cx="12192000" cy="4836957"/>
          </a:xfrm>
          <a:custGeom>
            <a:avLst/>
            <a:gdLst>
              <a:gd name="connsiteX0" fmla="*/ 0 w 12192000"/>
              <a:gd name="connsiteY0" fmla="*/ 0 h 4836957"/>
              <a:gd name="connsiteX1" fmla="*/ 12192000 w 12192000"/>
              <a:gd name="connsiteY1" fmla="*/ 0 h 4836957"/>
              <a:gd name="connsiteX2" fmla="*/ 12192000 w 12192000"/>
              <a:gd name="connsiteY2" fmla="*/ 4836957 h 4836957"/>
              <a:gd name="connsiteX3" fmla="*/ 0 w 12192000"/>
              <a:gd name="connsiteY3" fmla="*/ 4836957 h 4836957"/>
            </a:gdLst>
            <a:ahLst/>
            <a:cxnLst>
              <a:cxn ang="0">
                <a:pos x="connsiteX0" y="connsiteY0"/>
              </a:cxn>
              <a:cxn ang="0">
                <a:pos x="connsiteX1" y="connsiteY1"/>
              </a:cxn>
              <a:cxn ang="0">
                <a:pos x="connsiteX2" y="connsiteY2"/>
              </a:cxn>
              <a:cxn ang="0">
                <a:pos x="connsiteX3" y="connsiteY3"/>
              </a:cxn>
            </a:cxnLst>
            <a:rect l="l" t="t" r="r" b="b"/>
            <a:pathLst>
              <a:path w="12192000" h="4836957">
                <a:moveTo>
                  <a:pt x="0" y="0"/>
                </a:moveTo>
                <a:lnTo>
                  <a:pt x="12192000" y="0"/>
                </a:lnTo>
                <a:lnTo>
                  <a:pt x="12192000" y="4836957"/>
                </a:lnTo>
                <a:lnTo>
                  <a:pt x="0" y="4836957"/>
                </a:lnTo>
                <a:close/>
              </a:path>
            </a:pathLst>
          </a:custGeom>
          <a:pattFill prst="pct5">
            <a:fgClr>
              <a:schemeClr val="tx1"/>
            </a:fgClr>
            <a:bgClr>
              <a:schemeClr val="bg1"/>
            </a:bgClr>
          </a:pattFill>
        </p:spPr>
        <p:txBody>
          <a:bodyPr wrap="square">
            <a:noAutofit/>
          </a:bodyPr>
          <a:lstStyle/>
          <a:p>
            <a:endParaRPr lang="en-US"/>
          </a:p>
        </p:txBody>
      </p:sp>
    </p:spTree>
    <p:extLst>
      <p:ext uri="{BB962C8B-B14F-4D97-AF65-F5344CB8AC3E}">
        <p14:creationId xmlns:p14="http://schemas.microsoft.com/office/powerpoint/2010/main" xmlns="" val="17165670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AA3C5-E419-448E-A50F-7454CC7EA6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268DDDB-0BEF-4325-8C0B-D62868395089}"/>
              </a:ext>
            </a:extLst>
          </p:cNvPr>
          <p:cNvSpPr>
            <a:spLocks noGrp="1"/>
          </p:cNvSpPr>
          <p:nvPr>
            <p:ph type="dt" sz="half" idx="10"/>
          </p:nvPr>
        </p:nvSpPr>
        <p:spPr/>
        <p:txBody>
          <a:bodyPr/>
          <a:lstStyle/>
          <a:p>
            <a:fld id="{861B8609-CDF6-4BD0-9FFF-714633198893}" type="datetimeFigureOut">
              <a:rPr lang="en-US" smtClean="0"/>
              <a:pPr/>
              <a:t>11/5/2021</a:t>
            </a:fld>
            <a:endParaRPr lang="en-US"/>
          </a:p>
        </p:txBody>
      </p:sp>
      <p:sp>
        <p:nvSpPr>
          <p:cNvPr id="4" name="Footer Placeholder 3">
            <a:extLst>
              <a:ext uri="{FF2B5EF4-FFF2-40B4-BE49-F238E27FC236}">
                <a16:creationId xmlns:a16="http://schemas.microsoft.com/office/drawing/2014/main" xmlns="" id="{719B531F-7262-404F-A2C5-A349009EC2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E0C4701-533E-466F-817C-146E5A4E9A59}"/>
              </a:ext>
            </a:extLst>
          </p:cNvPr>
          <p:cNvSpPr>
            <a:spLocks noGrp="1"/>
          </p:cNvSpPr>
          <p:nvPr>
            <p:ph type="sldNum" sz="quarter" idx="12"/>
          </p:nvPr>
        </p:nvSpPr>
        <p:spPr/>
        <p:txBody>
          <a:bodyPr/>
          <a:lstStyle/>
          <a:p>
            <a:fld id="{25B29391-FE14-4F7D-BC97-A1141511362B}" type="slidenum">
              <a:rPr lang="en-US" smtClean="0"/>
              <a:pPr/>
              <a:t>‹#›</a:t>
            </a:fld>
            <a:endParaRPr lang="en-US"/>
          </a:p>
        </p:txBody>
      </p:sp>
    </p:spTree>
    <p:extLst>
      <p:ext uri="{BB962C8B-B14F-4D97-AF65-F5344CB8AC3E}">
        <p14:creationId xmlns:p14="http://schemas.microsoft.com/office/powerpoint/2010/main" xmlns="" val="141088413"/>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Placeholder">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938" y="-48139"/>
            <a:ext cx="12271376" cy="4230037"/>
          </a:xfrm>
          <a:custGeom>
            <a:avLst/>
            <a:gdLst>
              <a:gd name="connsiteX0" fmla="*/ 0 w 12271376"/>
              <a:gd name="connsiteY0" fmla="*/ 0 h 4230037"/>
              <a:gd name="connsiteX1" fmla="*/ 12271376 w 12271376"/>
              <a:gd name="connsiteY1" fmla="*/ 0 h 4230037"/>
              <a:gd name="connsiteX2" fmla="*/ 12271376 w 12271376"/>
              <a:gd name="connsiteY2" fmla="*/ 767370 h 4230037"/>
              <a:gd name="connsiteX3" fmla="*/ 6135688 w 12271376"/>
              <a:gd name="connsiteY3" fmla="*/ 2148635 h 4230037"/>
              <a:gd name="connsiteX4" fmla="*/ 0 w 12271376"/>
              <a:gd name="connsiteY4" fmla="*/ 3529900 h 4230037"/>
              <a:gd name="connsiteX5" fmla="*/ 0 w 12271376"/>
              <a:gd name="connsiteY5" fmla="*/ 0 h 423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1376" h="4230037">
                <a:moveTo>
                  <a:pt x="0" y="0"/>
                </a:moveTo>
                <a:cubicBezTo>
                  <a:pt x="4138023" y="0"/>
                  <a:pt x="8133354" y="0"/>
                  <a:pt x="12271376" y="0"/>
                </a:cubicBezTo>
                <a:cubicBezTo>
                  <a:pt x="12271376" y="306948"/>
                  <a:pt x="12271376" y="460422"/>
                  <a:pt x="12271376" y="767370"/>
                </a:cubicBezTo>
                <a:cubicBezTo>
                  <a:pt x="10131020" y="-153474"/>
                  <a:pt x="8133354" y="460422"/>
                  <a:pt x="6135688" y="2148635"/>
                </a:cubicBezTo>
                <a:cubicBezTo>
                  <a:pt x="4138023" y="3836848"/>
                  <a:pt x="2140356" y="5064639"/>
                  <a:pt x="0" y="3529900"/>
                </a:cubicBezTo>
                <a:cubicBezTo>
                  <a:pt x="0" y="2302109"/>
                  <a:pt x="0" y="1074317"/>
                  <a:pt x="0" y="0"/>
                </a:cubicBezTo>
                <a:close/>
              </a:path>
            </a:pathLst>
          </a:custGeom>
          <a:pattFill prst="pct5">
            <a:fgClr>
              <a:schemeClr val="tx1"/>
            </a:fgClr>
            <a:bgClr>
              <a:schemeClr val="bg1"/>
            </a:bgClr>
          </a:pattFill>
        </p:spPr>
        <p:txBody>
          <a:bodyPr wrap="square">
            <a:noAutofit/>
          </a:bodyPr>
          <a:lstStyle/>
          <a:p>
            <a:endParaRPr lang="en-US"/>
          </a:p>
        </p:txBody>
      </p:sp>
    </p:spTree>
    <p:extLst>
      <p:ext uri="{BB962C8B-B14F-4D97-AF65-F5344CB8AC3E}">
        <p14:creationId xmlns:p14="http://schemas.microsoft.com/office/powerpoint/2010/main" xmlns="" val="28559846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Members 01">
    <p:spTree>
      <p:nvGrpSpPr>
        <p:cNvPr id="1" name=""/>
        <p:cNvGrpSpPr/>
        <p:nvPr/>
      </p:nvGrpSpPr>
      <p:grpSpPr>
        <a:xfrm>
          <a:off x="0" y="0"/>
          <a:ext cx="0" cy="0"/>
          <a:chOff x="0" y="0"/>
          <a:chExt cx="0" cy="0"/>
        </a:xfrm>
      </p:grpSpPr>
      <p:sp>
        <p:nvSpPr>
          <p:cNvPr id="35" name="Picture Placeholder 5"/>
          <p:cNvSpPr>
            <a:spLocks noGrp="1"/>
          </p:cNvSpPr>
          <p:nvPr>
            <p:ph type="pic" sz="quarter" idx="11"/>
          </p:nvPr>
        </p:nvSpPr>
        <p:spPr>
          <a:xfrm>
            <a:off x="3567588" y="1904421"/>
            <a:ext cx="2207583" cy="2207583"/>
          </a:xfrm>
          <a:custGeom>
            <a:avLst/>
            <a:gdLst>
              <a:gd name="connsiteX0" fmla="*/ 2267478 w 4534956"/>
              <a:gd name="connsiteY0" fmla="*/ 0 h 4537322"/>
              <a:gd name="connsiteX1" fmla="*/ 4534956 w 4534956"/>
              <a:gd name="connsiteY1" fmla="*/ 2268661 h 4537322"/>
              <a:gd name="connsiteX2" fmla="*/ 2267478 w 4534956"/>
              <a:gd name="connsiteY2" fmla="*/ 4537322 h 4537322"/>
              <a:gd name="connsiteX3" fmla="*/ 0 w 4534956"/>
              <a:gd name="connsiteY3" fmla="*/ 2268661 h 4537322"/>
              <a:gd name="connsiteX4" fmla="*/ 2267478 w 4534956"/>
              <a:gd name="connsiteY4" fmla="*/ 0 h 453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56" h="4537322">
                <a:moveTo>
                  <a:pt x="2267478" y="0"/>
                </a:moveTo>
                <a:cubicBezTo>
                  <a:pt x="3519772" y="0"/>
                  <a:pt x="4534956" y="1015714"/>
                  <a:pt x="4534956" y="2268661"/>
                </a:cubicBezTo>
                <a:cubicBezTo>
                  <a:pt x="4534956" y="3521608"/>
                  <a:pt x="3519772" y="4537322"/>
                  <a:pt x="2267478" y="4537322"/>
                </a:cubicBezTo>
                <a:cubicBezTo>
                  <a:pt x="1015184" y="4537322"/>
                  <a:pt x="0" y="3521608"/>
                  <a:pt x="0" y="2268661"/>
                </a:cubicBezTo>
                <a:cubicBezTo>
                  <a:pt x="0" y="1015714"/>
                  <a:pt x="1015184" y="0"/>
                  <a:pt x="2267478" y="0"/>
                </a:cubicBezTo>
                <a:close/>
              </a:path>
            </a:pathLst>
          </a:custGeom>
          <a:pattFill prst="pct5">
            <a:fgClr>
              <a:schemeClr val="tx1"/>
            </a:fgClr>
            <a:bgClr>
              <a:schemeClr val="bg1"/>
            </a:bgClr>
          </a:pattFill>
        </p:spPr>
        <p:txBody>
          <a:bodyPr wrap="square">
            <a:noAutofit/>
          </a:bodyPr>
          <a:lstStyle/>
          <a:p>
            <a:endParaRPr lang="en-US" dirty="0"/>
          </a:p>
        </p:txBody>
      </p:sp>
      <p:sp>
        <p:nvSpPr>
          <p:cNvPr id="36" name="Picture Placeholder 5"/>
          <p:cNvSpPr>
            <a:spLocks noGrp="1"/>
          </p:cNvSpPr>
          <p:nvPr>
            <p:ph type="pic" sz="quarter" idx="12"/>
          </p:nvPr>
        </p:nvSpPr>
        <p:spPr>
          <a:xfrm>
            <a:off x="6503459" y="1904421"/>
            <a:ext cx="2207583" cy="2207583"/>
          </a:xfrm>
          <a:custGeom>
            <a:avLst/>
            <a:gdLst>
              <a:gd name="connsiteX0" fmla="*/ 2267478 w 4534956"/>
              <a:gd name="connsiteY0" fmla="*/ 0 h 4537322"/>
              <a:gd name="connsiteX1" fmla="*/ 4534956 w 4534956"/>
              <a:gd name="connsiteY1" fmla="*/ 2268661 h 4537322"/>
              <a:gd name="connsiteX2" fmla="*/ 2267478 w 4534956"/>
              <a:gd name="connsiteY2" fmla="*/ 4537322 h 4537322"/>
              <a:gd name="connsiteX3" fmla="*/ 0 w 4534956"/>
              <a:gd name="connsiteY3" fmla="*/ 2268661 h 4537322"/>
              <a:gd name="connsiteX4" fmla="*/ 2267478 w 4534956"/>
              <a:gd name="connsiteY4" fmla="*/ 0 h 453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56" h="4537322">
                <a:moveTo>
                  <a:pt x="2267478" y="0"/>
                </a:moveTo>
                <a:cubicBezTo>
                  <a:pt x="3519772" y="0"/>
                  <a:pt x="4534956" y="1015714"/>
                  <a:pt x="4534956" y="2268661"/>
                </a:cubicBezTo>
                <a:cubicBezTo>
                  <a:pt x="4534956" y="3521608"/>
                  <a:pt x="3519772" y="4537322"/>
                  <a:pt x="2267478" y="4537322"/>
                </a:cubicBezTo>
                <a:cubicBezTo>
                  <a:pt x="1015184" y="4537322"/>
                  <a:pt x="0" y="3521608"/>
                  <a:pt x="0" y="2268661"/>
                </a:cubicBezTo>
                <a:cubicBezTo>
                  <a:pt x="0" y="1015714"/>
                  <a:pt x="1015184" y="0"/>
                  <a:pt x="2267478" y="0"/>
                </a:cubicBezTo>
                <a:close/>
              </a:path>
            </a:pathLst>
          </a:custGeom>
          <a:pattFill prst="pct5">
            <a:fgClr>
              <a:schemeClr val="tx1"/>
            </a:fgClr>
            <a:bgClr>
              <a:schemeClr val="bg1"/>
            </a:bgClr>
          </a:pattFill>
        </p:spPr>
        <p:txBody>
          <a:bodyPr wrap="square">
            <a:noAutofit/>
          </a:bodyPr>
          <a:lstStyle/>
          <a:p>
            <a:endParaRPr lang="en-US" dirty="0"/>
          </a:p>
        </p:txBody>
      </p:sp>
      <p:sp>
        <p:nvSpPr>
          <p:cNvPr id="37" name="Picture Placeholder 5"/>
          <p:cNvSpPr>
            <a:spLocks noGrp="1"/>
          </p:cNvSpPr>
          <p:nvPr>
            <p:ph type="pic" sz="quarter" idx="13"/>
          </p:nvPr>
        </p:nvSpPr>
        <p:spPr>
          <a:xfrm>
            <a:off x="9368200" y="1891599"/>
            <a:ext cx="2207583" cy="2207583"/>
          </a:xfrm>
          <a:custGeom>
            <a:avLst/>
            <a:gdLst>
              <a:gd name="connsiteX0" fmla="*/ 2267478 w 4534956"/>
              <a:gd name="connsiteY0" fmla="*/ 0 h 4537322"/>
              <a:gd name="connsiteX1" fmla="*/ 4534956 w 4534956"/>
              <a:gd name="connsiteY1" fmla="*/ 2268661 h 4537322"/>
              <a:gd name="connsiteX2" fmla="*/ 2267478 w 4534956"/>
              <a:gd name="connsiteY2" fmla="*/ 4537322 h 4537322"/>
              <a:gd name="connsiteX3" fmla="*/ 0 w 4534956"/>
              <a:gd name="connsiteY3" fmla="*/ 2268661 h 4537322"/>
              <a:gd name="connsiteX4" fmla="*/ 2267478 w 4534956"/>
              <a:gd name="connsiteY4" fmla="*/ 0 h 453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56" h="4537322">
                <a:moveTo>
                  <a:pt x="2267478" y="0"/>
                </a:moveTo>
                <a:cubicBezTo>
                  <a:pt x="3519772" y="0"/>
                  <a:pt x="4534956" y="1015714"/>
                  <a:pt x="4534956" y="2268661"/>
                </a:cubicBezTo>
                <a:cubicBezTo>
                  <a:pt x="4534956" y="3521608"/>
                  <a:pt x="3519772" y="4537322"/>
                  <a:pt x="2267478" y="4537322"/>
                </a:cubicBezTo>
                <a:cubicBezTo>
                  <a:pt x="1015184" y="4537322"/>
                  <a:pt x="0" y="3521608"/>
                  <a:pt x="0" y="2268661"/>
                </a:cubicBezTo>
                <a:cubicBezTo>
                  <a:pt x="0" y="1015714"/>
                  <a:pt x="1015184" y="0"/>
                  <a:pt x="2267478" y="0"/>
                </a:cubicBezTo>
                <a:close/>
              </a:path>
            </a:pathLst>
          </a:custGeom>
          <a:pattFill prst="pct5">
            <a:fgClr>
              <a:schemeClr val="tx1"/>
            </a:fgClr>
            <a:bgClr>
              <a:schemeClr val="bg1"/>
            </a:bgClr>
          </a:pattFill>
        </p:spPr>
        <p:txBody>
          <a:bodyPr wrap="square">
            <a:noAutofit/>
          </a:bodyPr>
          <a:lstStyle/>
          <a:p>
            <a:endParaRPr lang="en-US" dirty="0"/>
          </a:p>
        </p:txBody>
      </p:sp>
      <p:sp>
        <p:nvSpPr>
          <p:cNvPr id="34" name="Picture Placeholder 5"/>
          <p:cNvSpPr>
            <a:spLocks noGrp="1"/>
          </p:cNvSpPr>
          <p:nvPr>
            <p:ph type="pic" sz="quarter" idx="10"/>
          </p:nvPr>
        </p:nvSpPr>
        <p:spPr>
          <a:xfrm>
            <a:off x="631717" y="1904421"/>
            <a:ext cx="2207583" cy="2207583"/>
          </a:xfrm>
          <a:custGeom>
            <a:avLst/>
            <a:gdLst>
              <a:gd name="connsiteX0" fmla="*/ 2267478 w 4534956"/>
              <a:gd name="connsiteY0" fmla="*/ 0 h 4537322"/>
              <a:gd name="connsiteX1" fmla="*/ 4534956 w 4534956"/>
              <a:gd name="connsiteY1" fmla="*/ 2268661 h 4537322"/>
              <a:gd name="connsiteX2" fmla="*/ 2267478 w 4534956"/>
              <a:gd name="connsiteY2" fmla="*/ 4537322 h 4537322"/>
              <a:gd name="connsiteX3" fmla="*/ 0 w 4534956"/>
              <a:gd name="connsiteY3" fmla="*/ 2268661 h 4537322"/>
              <a:gd name="connsiteX4" fmla="*/ 2267478 w 4534956"/>
              <a:gd name="connsiteY4" fmla="*/ 0 h 453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56" h="4537322">
                <a:moveTo>
                  <a:pt x="2267478" y="0"/>
                </a:moveTo>
                <a:cubicBezTo>
                  <a:pt x="3519772" y="0"/>
                  <a:pt x="4534956" y="1015714"/>
                  <a:pt x="4534956" y="2268661"/>
                </a:cubicBezTo>
                <a:cubicBezTo>
                  <a:pt x="4534956" y="3521608"/>
                  <a:pt x="3519772" y="4537322"/>
                  <a:pt x="2267478" y="4537322"/>
                </a:cubicBezTo>
                <a:cubicBezTo>
                  <a:pt x="1015184" y="4537322"/>
                  <a:pt x="0" y="3521608"/>
                  <a:pt x="0" y="2268661"/>
                </a:cubicBezTo>
                <a:cubicBezTo>
                  <a:pt x="0" y="1015714"/>
                  <a:pt x="1015184" y="0"/>
                  <a:pt x="2267478" y="0"/>
                </a:cubicBezTo>
                <a:close/>
              </a:path>
            </a:pathLst>
          </a:custGeom>
          <a:pattFill prst="pct5">
            <a:fgClr>
              <a:schemeClr val="tx1"/>
            </a:fgClr>
            <a:bgClr>
              <a:schemeClr val="bg1"/>
            </a:bgClr>
          </a:pattFill>
        </p:spPr>
        <p:txBody>
          <a:bodyPr wrap="square">
            <a:noAutofit/>
          </a:bodyPr>
          <a:lstStyle/>
          <a:p>
            <a:endParaRPr lang="en-US" dirty="0"/>
          </a:p>
        </p:txBody>
      </p:sp>
    </p:spTree>
    <p:extLst>
      <p:ext uri="{BB962C8B-B14F-4D97-AF65-F5344CB8AC3E}">
        <p14:creationId xmlns:p14="http://schemas.microsoft.com/office/powerpoint/2010/main" xmlns="" val="2837857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 detail">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011812" y="1558734"/>
            <a:ext cx="3755348" cy="3755348"/>
          </a:xfrm>
          <a:custGeom>
            <a:avLst/>
            <a:gdLst>
              <a:gd name="connsiteX0" fmla="*/ 2267478 w 4534956"/>
              <a:gd name="connsiteY0" fmla="*/ 0 h 4537322"/>
              <a:gd name="connsiteX1" fmla="*/ 4534956 w 4534956"/>
              <a:gd name="connsiteY1" fmla="*/ 2268661 h 4537322"/>
              <a:gd name="connsiteX2" fmla="*/ 2267478 w 4534956"/>
              <a:gd name="connsiteY2" fmla="*/ 4537322 h 4537322"/>
              <a:gd name="connsiteX3" fmla="*/ 0 w 4534956"/>
              <a:gd name="connsiteY3" fmla="*/ 2268661 h 4537322"/>
              <a:gd name="connsiteX4" fmla="*/ 2267478 w 4534956"/>
              <a:gd name="connsiteY4" fmla="*/ 0 h 453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56" h="4537322">
                <a:moveTo>
                  <a:pt x="2267478" y="0"/>
                </a:moveTo>
                <a:cubicBezTo>
                  <a:pt x="3519772" y="0"/>
                  <a:pt x="4534956" y="1015714"/>
                  <a:pt x="4534956" y="2268661"/>
                </a:cubicBezTo>
                <a:cubicBezTo>
                  <a:pt x="4534956" y="3521608"/>
                  <a:pt x="3519772" y="4537322"/>
                  <a:pt x="2267478" y="4537322"/>
                </a:cubicBezTo>
                <a:cubicBezTo>
                  <a:pt x="1015184" y="4537322"/>
                  <a:pt x="0" y="3521608"/>
                  <a:pt x="0" y="2268661"/>
                </a:cubicBezTo>
                <a:cubicBezTo>
                  <a:pt x="0" y="1015714"/>
                  <a:pt x="1015184" y="0"/>
                  <a:pt x="2267478" y="0"/>
                </a:cubicBezTo>
                <a:close/>
              </a:path>
            </a:pathLst>
          </a:custGeom>
          <a:pattFill prst="pct5">
            <a:fgClr>
              <a:schemeClr val="tx1"/>
            </a:fgClr>
            <a:bgClr>
              <a:schemeClr val="bg1"/>
            </a:bgClr>
          </a:pattFill>
        </p:spPr>
        <p:txBody>
          <a:bodyPr wrap="square">
            <a:noAutofit/>
          </a:bodyPr>
          <a:lstStyle/>
          <a:p>
            <a:endParaRPr lang="en-US" dirty="0"/>
          </a:p>
        </p:txBody>
      </p:sp>
    </p:spTree>
    <p:extLst>
      <p:ext uri="{BB962C8B-B14F-4D97-AF65-F5344CB8AC3E}">
        <p14:creationId xmlns:p14="http://schemas.microsoft.com/office/powerpoint/2010/main" xmlns="" val="26708742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am detail 2">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7493113" y="1558734"/>
            <a:ext cx="3755348" cy="3755348"/>
          </a:xfrm>
          <a:custGeom>
            <a:avLst/>
            <a:gdLst>
              <a:gd name="connsiteX0" fmla="*/ 2267478 w 4534956"/>
              <a:gd name="connsiteY0" fmla="*/ 0 h 4537322"/>
              <a:gd name="connsiteX1" fmla="*/ 4534956 w 4534956"/>
              <a:gd name="connsiteY1" fmla="*/ 2268661 h 4537322"/>
              <a:gd name="connsiteX2" fmla="*/ 2267478 w 4534956"/>
              <a:gd name="connsiteY2" fmla="*/ 4537322 h 4537322"/>
              <a:gd name="connsiteX3" fmla="*/ 0 w 4534956"/>
              <a:gd name="connsiteY3" fmla="*/ 2268661 h 4537322"/>
              <a:gd name="connsiteX4" fmla="*/ 2267478 w 4534956"/>
              <a:gd name="connsiteY4" fmla="*/ 0 h 453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56" h="4537322">
                <a:moveTo>
                  <a:pt x="2267478" y="0"/>
                </a:moveTo>
                <a:cubicBezTo>
                  <a:pt x="3519772" y="0"/>
                  <a:pt x="4534956" y="1015714"/>
                  <a:pt x="4534956" y="2268661"/>
                </a:cubicBezTo>
                <a:cubicBezTo>
                  <a:pt x="4534956" y="3521608"/>
                  <a:pt x="3519772" y="4537322"/>
                  <a:pt x="2267478" y="4537322"/>
                </a:cubicBezTo>
                <a:cubicBezTo>
                  <a:pt x="1015184" y="4537322"/>
                  <a:pt x="0" y="3521608"/>
                  <a:pt x="0" y="2268661"/>
                </a:cubicBezTo>
                <a:cubicBezTo>
                  <a:pt x="0" y="1015714"/>
                  <a:pt x="1015184" y="0"/>
                  <a:pt x="2267478" y="0"/>
                </a:cubicBezTo>
                <a:close/>
              </a:path>
            </a:pathLst>
          </a:custGeom>
          <a:pattFill prst="pct5">
            <a:fgClr>
              <a:schemeClr val="tx1"/>
            </a:fgClr>
            <a:bgClr>
              <a:schemeClr val="bg1"/>
            </a:bgClr>
          </a:pattFill>
        </p:spPr>
        <p:txBody>
          <a:bodyPr wrap="square">
            <a:noAutofit/>
          </a:bodyPr>
          <a:lstStyle/>
          <a:p>
            <a:endParaRPr lang="en-US" dirty="0"/>
          </a:p>
        </p:txBody>
      </p:sp>
    </p:spTree>
    <p:extLst>
      <p:ext uri="{BB962C8B-B14F-4D97-AF65-F5344CB8AC3E}">
        <p14:creationId xmlns:p14="http://schemas.microsoft.com/office/powerpoint/2010/main" xmlns="" val="19420216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ortfolio 04">
    <p:spTree>
      <p:nvGrpSpPr>
        <p:cNvPr id="1" name=""/>
        <p:cNvGrpSpPr/>
        <p:nvPr/>
      </p:nvGrpSpPr>
      <p:grpSpPr>
        <a:xfrm>
          <a:off x="0" y="0"/>
          <a:ext cx="0" cy="0"/>
          <a:chOff x="0" y="0"/>
          <a:chExt cx="0" cy="0"/>
        </a:xfrm>
      </p:grpSpPr>
      <p:sp>
        <p:nvSpPr>
          <p:cNvPr id="14" name="Picture Placeholder 13"/>
          <p:cNvSpPr>
            <a:spLocks noGrp="1"/>
          </p:cNvSpPr>
          <p:nvPr>
            <p:ph type="pic" sz="quarter" idx="35" hasCustomPrompt="1"/>
          </p:nvPr>
        </p:nvSpPr>
        <p:spPr>
          <a:xfrm>
            <a:off x="762145" y="1969443"/>
            <a:ext cx="4288745" cy="4126558"/>
          </a:xfrm>
          <a:custGeom>
            <a:avLst/>
            <a:gdLst>
              <a:gd name="connsiteX0" fmla="*/ 0 w 4288745"/>
              <a:gd name="connsiteY0" fmla="*/ 0 h 4126558"/>
              <a:gd name="connsiteX1" fmla="*/ 4288745 w 4288745"/>
              <a:gd name="connsiteY1" fmla="*/ 0 h 4126558"/>
              <a:gd name="connsiteX2" fmla="*/ 4288745 w 4288745"/>
              <a:gd name="connsiteY2" fmla="*/ 4126558 h 4126558"/>
              <a:gd name="connsiteX3" fmla="*/ 0 w 4288745"/>
              <a:gd name="connsiteY3" fmla="*/ 4126558 h 4126558"/>
            </a:gdLst>
            <a:ahLst/>
            <a:cxnLst>
              <a:cxn ang="0">
                <a:pos x="connsiteX0" y="connsiteY0"/>
              </a:cxn>
              <a:cxn ang="0">
                <a:pos x="connsiteX1" y="connsiteY1"/>
              </a:cxn>
              <a:cxn ang="0">
                <a:pos x="connsiteX2" y="connsiteY2"/>
              </a:cxn>
              <a:cxn ang="0">
                <a:pos x="connsiteX3" y="connsiteY3"/>
              </a:cxn>
            </a:cxnLst>
            <a:rect l="l" t="t" r="r" b="b"/>
            <a:pathLst>
              <a:path w="4288745" h="4126558">
                <a:moveTo>
                  <a:pt x="0" y="0"/>
                </a:moveTo>
                <a:lnTo>
                  <a:pt x="4288745" y="0"/>
                </a:lnTo>
                <a:lnTo>
                  <a:pt x="4288745" y="4126558"/>
                </a:lnTo>
                <a:lnTo>
                  <a:pt x="0" y="4126558"/>
                </a:ln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
        <p:nvSpPr>
          <p:cNvPr id="21" name="Picture Placeholder 20"/>
          <p:cNvSpPr>
            <a:spLocks noGrp="1"/>
          </p:cNvSpPr>
          <p:nvPr>
            <p:ph type="pic" sz="quarter" idx="36" hasCustomPrompt="1"/>
          </p:nvPr>
        </p:nvSpPr>
        <p:spPr>
          <a:xfrm>
            <a:off x="5185116" y="1969442"/>
            <a:ext cx="1996146" cy="2000842"/>
          </a:xfrm>
          <a:custGeom>
            <a:avLst/>
            <a:gdLst>
              <a:gd name="connsiteX0" fmla="*/ 0 w 1996146"/>
              <a:gd name="connsiteY0" fmla="*/ 0 h 2000842"/>
              <a:gd name="connsiteX1" fmla="*/ 1996146 w 1996146"/>
              <a:gd name="connsiteY1" fmla="*/ 0 h 2000842"/>
              <a:gd name="connsiteX2" fmla="*/ 1996146 w 1996146"/>
              <a:gd name="connsiteY2" fmla="*/ 2000842 h 2000842"/>
              <a:gd name="connsiteX3" fmla="*/ 0 w 1996146"/>
              <a:gd name="connsiteY3" fmla="*/ 2000842 h 2000842"/>
            </a:gdLst>
            <a:ahLst/>
            <a:cxnLst>
              <a:cxn ang="0">
                <a:pos x="connsiteX0" y="connsiteY0"/>
              </a:cxn>
              <a:cxn ang="0">
                <a:pos x="connsiteX1" y="connsiteY1"/>
              </a:cxn>
              <a:cxn ang="0">
                <a:pos x="connsiteX2" y="connsiteY2"/>
              </a:cxn>
              <a:cxn ang="0">
                <a:pos x="connsiteX3" y="connsiteY3"/>
              </a:cxn>
            </a:cxnLst>
            <a:rect l="l" t="t" r="r" b="b"/>
            <a:pathLst>
              <a:path w="1996146" h="2000842">
                <a:moveTo>
                  <a:pt x="0" y="0"/>
                </a:moveTo>
                <a:lnTo>
                  <a:pt x="1996146" y="0"/>
                </a:lnTo>
                <a:lnTo>
                  <a:pt x="1996146" y="2000842"/>
                </a:lnTo>
                <a:lnTo>
                  <a:pt x="0" y="2000842"/>
                </a:ln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
        <p:nvSpPr>
          <p:cNvPr id="22" name="Picture Placeholder 21"/>
          <p:cNvSpPr>
            <a:spLocks noGrp="1"/>
          </p:cNvSpPr>
          <p:nvPr>
            <p:ph type="pic" sz="quarter" idx="37" hasCustomPrompt="1"/>
          </p:nvPr>
        </p:nvSpPr>
        <p:spPr>
          <a:xfrm>
            <a:off x="5178407" y="4095158"/>
            <a:ext cx="1996146" cy="2000842"/>
          </a:xfrm>
          <a:custGeom>
            <a:avLst/>
            <a:gdLst>
              <a:gd name="connsiteX0" fmla="*/ 0 w 1996146"/>
              <a:gd name="connsiteY0" fmla="*/ 0 h 2000842"/>
              <a:gd name="connsiteX1" fmla="*/ 1996146 w 1996146"/>
              <a:gd name="connsiteY1" fmla="*/ 0 h 2000842"/>
              <a:gd name="connsiteX2" fmla="*/ 1996146 w 1996146"/>
              <a:gd name="connsiteY2" fmla="*/ 2000842 h 2000842"/>
              <a:gd name="connsiteX3" fmla="*/ 0 w 1996146"/>
              <a:gd name="connsiteY3" fmla="*/ 2000842 h 2000842"/>
            </a:gdLst>
            <a:ahLst/>
            <a:cxnLst>
              <a:cxn ang="0">
                <a:pos x="connsiteX0" y="connsiteY0"/>
              </a:cxn>
              <a:cxn ang="0">
                <a:pos x="connsiteX1" y="connsiteY1"/>
              </a:cxn>
              <a:cxn ang="0">
                <a:pos x="connsiteX2" y="connsiteY2"/>
              </a:cxn>
              <a:cxn ang="0">
                <a:pos x="connsiteX3" y="connsiteY3"/>
              </a:cxn>
            </a:cxnLst>
            <a:rect l="l" t="t" r="r" b="b"/>
            <a:pathLst>
              <a:path w="1996146" h="2000842">
                <a:moveTo>
                  <a:pt x="0" y="0"/>
                </a:moveTo>
                <a:lnTo>
                  <a:pt x="1996146" y="0"/>
                </a:lnTo>
                <a:lnTo>
                  <a:pt x="1996146" y="2000842"/>
                </a:lnTo>
                <a:lnTo>
                  <a:pt x="0" y="2000842"/>
                </a:ln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
        <p:nvSpPr>
          <p:cNvPr id="23" name="Picture Placeholder 22"/>
          <p:cNvSpPr>
            <a:spLocks noGrp="1"/>
          </p:cNvSpPr>
          <p:nvPr>
            <p:ph type="pic" sz="quarter" idx="38" hasCustomPrompt="1"/>
          </p:nvPr>
        </p:nvSpPr>
        <p:spPr>
          <a:xfrm>
            <a:off x="7315177" y="1969442"/>
            <a:ext cx="1996146" cy="2000842"/>
          </a:xfrm>
          <a:custGeom>
            <a:avLst/>
            <a:gdLst>
              <a:gd name="connsiteX0" fmla="*/ 0 w 1996146"/>
              <a:gd name="connsiteY0" fmla="*/ 0 h 2000842"/>
              <a:gd name="connsiteX1" fmla="*/ 1996146 w 1996146"/>
              <a:gd name="connsiteY1" fmla="*/ 0 h 2000842"/>
              <a:gd name="connsiteX2" fmla="*/ 1996146 w 1996146"/>
              <a:gd name="connsiteY2" fmla="*/ 2000842 h 2000842"/>
              <a:gd name="connsiteX3" fmla="*/ 0 w 1996146"/>
              <a:gd name="connsiteY3" fmla="*/ 2000842 h 2000842"/>
            </a:gdLst>
            <a:ahLst/>
            <a:cxnLst>
              <a:cxn ang="0">
                <a:pos x="connsiteX0" y="connsiteY0"/>
              </a:cxn>
              <a:cxn ang="0">
                <a:pos x="connsiteX1" y="connsiteY1"/>
              </a:cxn>
              <a:cxn ang="0">
                <a:pos x="connsiteX2" y="connsiteY2"/>
              </a:cxn>
              <a:cxn ang="0">
                <a:pos x="connsiteX3" y="connsiteY3"/>
              </a:cxn>
            </a:cxnLst>
            <a:rect l="l" t="t" r="r" b="b"/>
            <a:pathLst>
              <a:path w="1996146" h="2000842">
                <a:moveTo>
                  <a:pt x="0" y="0"/>
                </a:moveTo>
                <a:lnTo>
                  <a:pt x="1996146" y="0"/>
                </a:lnTo>
                <a:lnTo>
                  <a:pt x="1996146" y="2000842"/>
                </a:lnTo>
                <a:lnTo>
                  <a:pt x="0" y="2000842"/>
                </a:ln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
        <p:nvSpPr>
          <p:cNvPr id="24" name="Picture Placeholder 23"/>
          <p:cNvSpPr>
            <a:spLocks noGrp="1"/>
          </p:cNvSpPr>
          <p:nvPr>
            <p:ph type="pic" sz="quarter" idx="39" hasCustomPrompt="1"/>
          </p:nvPr>
        </p:nvSpPr>
        <p:spPr>
          <a:xfrm>
            <a:off x="7308468" y="4095158"/>
            <a:ext cx="1996146" cy="2000842"/>
          </a:xfrm>
          <a:custGeom>
            <a:avLst/>
            <a:gdLst>
              <a:gd name="connsiteX0" fmla="*/ 0 w 1996146"/>
              <a:gd name="connsiteY0" fmla="*/ 0 h 2000842"/>
              <a:gd name="connsiteX1" fmla="*/ 1996146 w 1996146"/>
              <a:gd name="connsiteY1" fmla="*/ 0 h 2000842"/>
              <a:gd name="connsiteX2" fmla="*/ 1996146 w 1996146"/>
              <a:gd name="connsiteY2" fmla="*/ 2000842 h 2000842"/>
              <a:gd name="connsiteX3" fmla="*/ 0 w 1996146"/>
              <a:gd name="connsiteY3" fmla="*/ 2000842 h 2000842"/>
            </a:gdLst>
            <a:ahLst/>
            <a:cxnLst>
              <a:cxn ang="0">
                <a:pos x="connsiteX0" y="connsiteY0"/>
              </a:cxn>
              <a:cxn ang="0">
                <a:pos x="connsiteX1" y="connsiteY1"/>
              </a:cxn>
              <a:cxn ang="0">
                <a:pos x="connsiteX2" y="connsiteY2"/>
              </a:cxn>
              <a:cxn ang="0">
                <a:pos x="connsiteX3" y="connsiteY3"/>
              </a:cxn>
            </a:cxnLst>
            <a:rect l="l" t="t" r="r" b="b"/>
            <a:pathLst>
              <a:path w="1996146" h="2000842">
                <a:moveTo>
                  <a:pt x="0" y="0"/>
                </a:moveTo>
                <a:lnTo>
                  <a:pt x="1996146" y="0"/>
                </a:lnTo>
                <a:lnTo>
                  <a:pt x="1996146" y="2000842"/>
                </a:lnTo>
                <a:lnTo>
                  <a:pt x="0" y="2000842"/>
                </a:ln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
        <p:nvSpPr>
          <p:cNvPr id="26" name="Picture Placeholder 25"/>
          <p:cNvSpPr>
            <a:spLocks noGrp="1"/>
          </p:cNvSpPr>
          <p:nvPr>
            <p:ph type="pic" sz="quarter" idx="40" hasCustomPrompt="1"/>
          </p:nvPr>
        </p:nvSpPr>
        <p:spPr>
          <a:xfrm>
            <a:off x="9435974" y="4095158"/>
            <a:ext cx="1996146" cy="2000842"/>
          </a:xfrm>
          <a:custGeom>
            <a:avLst/>
            <a:gdLst>
              <a:gd name="connsiteX0" fmla="*/ 0 w 1996146"/>
              <a:gd name="connsiteY0" fmla="*/ 0 h 2000842"/>
              <a:gd name="connsiteX1" fmla="*/ 1996146 w 1996146"/>
              <a:gd name="connsiteY1" fmla="*/ 0 h 2000842"/>
              <a:gd name="connsiteX2" fmla="*/ 1996146 w 1996146"/>
              <a:gd name="connsiteY2" fmla="*/ 2000842 h 2000842"/>
              <a:gd name="connsiteX3" fmla="*/ 0 w 1996146"/>
              <a:gd name="connsiteY3" fmla="*/ 2000842 h 2000842"/>
            </a:gdLst>
            <a:ahLst/>
            <a:cxnLst>
              <a:cxn ang="0">
                <a:pos x="connsiteX0" y="connsiteY0"/>
              </a:cxn>
              <a:cxn ang="0">
                <a:pos x="connsiteX1" y="connsiteY1"/>
              </a:cxn>
              <a:cxn ang="0">
                <a:pos x="connsiteX2" y="connsiteY2"/>
              </a:cxn>
              <a:cxn ang="0">
                <a:pos x="connsiteX3" y="connsiteY3"/>
              </a:cxn>
            </a:cxnLst>
            <a:rect l="l" t="t" r="r" b="b"/>
            <a:pathLst>
              <a:path w="1996146" h="2000842">
                <a:moveTo>
                  <a:pt x="0" y="0"/>
                </a:moveTo>
                <a:lnTo>
                  <a:pt x="1996146" y="0"/>
                </a:lnTo>
                <a:lnTo>
                  <a:pt x="1996146" y="2000842"/>
                </a:lnTo>
                <a:lnTo>
                  <a:pt x="0" y="2000842"/>
                </a:ln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
        <p:nvSpPr>
          <p:cNvPr id="25" name="Picture Placeholder 24"/>
          <p:cNvSpPr>
            <a:spLocks noGrp="1"/>
          </p:cNvSpPr>
          <p:nvPr>
            <p:ph type="pic" sz="quarter" idx="41" hasCustomPrompt="1"/>
          </p:nvPr>
        </p:nvSpPr>
        <p:spPr>
          <a:xfrm>
            <a:off x="9442683" y="1969442"/>
            <a:ext cx="1996146" cy="2000842"/>
          </a:xfrm>
          <a:custGeom>
            <a:avLst/>
            <a:gdLst>
              <a:gd name="connsiteX0" fmla="*/ 0 w 1996146"/>
              <a:gd name="connsiteY0" fmla="*/ 0 h 2000842"/>
              <a:gd name="connsiteX1" fmla="*/ 1996146 w 1996146"/>
              <a:gd name="connsiteY1" fmla="*/ 0 h 2000842"/>
              <a:gd name="connsiteX2" fmla="*/ 1996146 w 1996146"/>
              <a:gd name="connsiteY2" fmla="*/ 2000842 h 2000842"/>
              <a:gd name="connsiteX3" fmla="*/ 0 w 1996146"/>
              <a:gd name="connsiteY3" fmla="*/ 2000842 h 2000842"/>
            </a:gdLst>
            <a:ahLst/>
            <a:cxnLst>
              <a:cxn ang="0">
                <a:pos x="connsiteX0" y="connsiteY0"/>
              </a:cxn>
              <a:cxn ang="0">
                <a:pos x="connsiteX1" y="connsiteY1"/>
              </a:cxn>
              <a:cxn ang="0">
                <a:pos x="connsiteX2" y="connsiteY2"/>
              </a:cxn>
              <a:cxn ang="0">
                <a:pos x="connsiteX3" y="connsiteY3"/>
              </a:cxn>
            </a:cxnLst>
            <a:rect l="l" t="t" r="r" b="b"/>
            <a:pathLst>
              <a:path w="1996146" h="2000842">
                <a:moveTo>
                  <a:pt x="0" y="0"/>
                </a:moveTo>
                <a:lnTo>
                  <a:pt x="1996146" y="0"/>
                </a:lnTo>
                <a:lnTo>
                  <a:pt x="1996146" y="2000842"/>
                </a:lnTo>
                <a:lnTo>
                  <a:pt x="0" y="2000842"/>
                </a:ln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Tree>
    <p:extLst>
      <p:ext uri="{BB962C8B-B14F-4D97-AF65-F5344CB8AC3E}">
        <p14:creationId xmlns:p14="http://schemas.microsoft.com/office/powerpoint/2010/main" xmlns="" val="31432516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ortfolio 08">
    <p:spTree>
      <p:nvGrpSpPr>
        <p:cNvPr id="1" name=""/>
        <p:cNvGrpSpPr/>
        <p:nvPr/>
      </p:nvGrpSpPr>
      <p:grpSpPr>
        <a:xfrm>
          <a:off x="0" y="0"/>
          <a:ext cx="0" cy="0"/>
          <a:chOff x="0" y="0"/>
          <a:chExt cx="0" cy="0"/>
        </a:xfrm>
      </p:grpSpPr>
      <p:sp>
        <p:nvSpPr>
          <p:cNvPr id="16" name="Picture Placeholder 15"/>
          <p:cNvSpPr>
            <a:spLocks noGrp="1"/>
          </p:cNvSpPr>
          <p:nvPr>
            <p:ph type="pic" sz="quarter" idx="59" hasCustomPrompt="1"/>
          </p:nvPr>
        </p:nvSpPr>
        <p:spPr>
          <a:xfrm>
            <a:off x="1048189" y="2210372"/>
            <a:ext cx="3920051" cy="3580827"/>
          </a:xfrm>
          <a:custGeom>
            <a:avLst/>
            <a:gdLst>
              <a:gd name="connsiteX0" fmla="*/ 44510 w 3920051"/>
              <a:gd name="connsiteY0" fmla="*/ 0 h 3580827"/>
              <a:gd name="connsiteX1" fmla="*/ 3875541 w 3920051"/>
              <a:gd name="connsiteY1" fmla="*/ 0 h 3580827"/>
              <a:gd name="connsiteX2" fmla="*/ 3920051 w 3920051"/>
              <a:gd name="connsiteY2" fmla="*/ 44510 h 3580827"/>
              <a:gd name="connsiteX3" fmla="*/ 3920051 w 3920051"/>
              <a:gd name="connsiteY3" fmla="*/ 3580827 h 3580827"/>
              <a:gd name="connsiteX4" fmla="*/ 0 w 3920051"/>
              <a:gd name="connsiteY4" fmla="*/ 3580827 h 3580827"/>
              <a:gd name="connsiteX5" fmla="*/ 0 w 3920051"/>
              <a:gd name="connsiteY5" fmla="*/ 44510 h 3580827"/>
              <a:gd name="connsiteX6" fmla="*/ 44510 w 3920051"/>
              <a:gd name="connsiteY6" fmla="*/ 0 h 358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0051" h="3580827">
                <a:moveTo>
                  <a:pt x="44510" y="0"/>
                </a:moveTo>
                <a:lnTo>
                  <a:pt x="3875541" y="0"/>
                </a:lnTo>
                <a:cubicBezTo>
                  <a:pt x="3900123" y="0"/>
                  <a:pt x="3920051" y="19928"/>
                  <a:pt x="3920051" y="44510"/>
                </a:cubicBezTo>
                <a:lnTo>
                  <a:pt x="3920051" y="3580827"/>
                </a:lnTo>
                <a:lnTo>
                  <a:pt x="0" y="3580827"/>
                </a:lnTo>
                <a:lnTo>
                  <a:pt x="0" y="44510"/>
                </a:lnTo>
                <a:cubicBezTo>
                  <a:pt x="0" y="19928"/>
                  <a:pt x="19928" y="0"/>
                  <a:pt x="44510" y="0"/>
                </a:cubicBez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
        <p:nvSpPr>
          <p:cNvPr id="17" name="Picture Placeholder 16"/>
          <p:cNvSpPr>
            <a:spLocks noGrp="1"/>
          </p:cNvSpPr>
          <p:nvPr>
            <p:ph type="pic" sz="quarter" idx="60" hasCustomPrompt="1"/>
          </p:nvPr>
        </p:nvSpPr>
        <p:spPr>
          <a:xfrm>
            <a:off x="5056309" y="2210373"/>
            <a:ext cx="1931230" cy="1744408"/>
          </a:xfrm>
          <a:custGeom>
            <a:avLst/>
            <a:gdLst>
              <a:gd name="connsiteX0" fmla="*/ 21683 w 1931230"/>
              <a:gd name="connsiteY0" fmla="*/ 0 h 1744408"/>
              <a:gd name="connsiteX1" fmla="*/ 1909547 w 1931230"/>
              <a:gd name="connsiteY1" fmla="*/ 0 h 1744408"/>
              <a:gd name="connsiteX2" fmla="*/ 1931230 w 1931230"/>
              <a:gd name="connsiteY2" fmla="*/ 21683 h 1744408"/>
              <a:gd name="connsiteX3" fmla="*/ 1931230 w 1931230"/>
              <a:gd name="connsiteY3" fmla="*/ 1744408 h 1744408"/>
              <a:gd name="connsiteX4" fmla="*/ 0 w 1931230"/>
              <a:gd name="connsiteY4" fmla="*/ 1744408 h 1744408"/>
              <a:gd name="connsiteX5" fmla="*/ 0 w 1931230"/>
              <a:gd name="connsiteY5" fmla="*/ 21683 h 1744408"/>
              <a:gd name="connsiteX6" fmla="*/ 21683 w 1931230"/>
              <a:gd name="connsiteY6" fmla="*/ 0 h 17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230" h="1744408">
                <a:moveTo>
                  <a:pt x="21683" y="0"/>
                </a:moveTo>
                <a:lnTo>
                  <a:pt x="1909547" y="0"/>
                </a:lnTo>
                <a:cubicBezTo>
                  <a:pt x="1921522" y="0"/>
                  <a:pt x="1931230" y="9708"/>
                  <a:pt x="1931230" y="21683"/>
                </a:cubicBezTo>
                <a:lnTo>
                  <a:pt x="1931230" y="1744408"/>
                </a:lnTo>
                <a:lnTo>
                  <a:pt x="0" y="1744408"/>
                </a:lnTo>
                <a:lnTo>
                  <a:pt x="0" y="21683"/>
                </a:lnTo>
                <a:cubicBezTo>
                  <a:pt x="0" y="9708"/>
                  <a:pt x="9708" y="0"/>
                  <a:pt x="21683" y="0"/>
                </a:cubicBez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
        <p:nvSpPr>
          <p:cNvPr id="18" name="Picture Placeholder 17"/>
          <p:cNvSpPr>
            <a:spLocks noGrp="1"/>
          </p:cNvSpPr>
          <p:nvPr>
            <p:ph type="pic" sz="quarter" idx="61" hasCustomPrompt="1"/>
          </p:nvPr>
        </p:nvSpPr>
        <p:spPr>
          <a:xfrm>
            <a:off x="5056309" y="4046793"/>
            <a:ext cx="1931230" cy="1744408"/>
          </a:xfrm>
          <a:custGeom>
            <a:avLst/>
            <a:gdLst>
              <a:gd name="connsiteX0" fmla="*/ 21683 w 1931230"/>
              <a:gd name="connsiteY0" fmla="*/ 0 h 1744408"/>
              <a:gd name="connsiteX1" fmla="*/ 1909547 w 1931230"/>
              <a:gd name="connsiteY1" fmla="*/ 0 h 1744408"/>
              <a:gd name="connsiteX2" fmla="*/ 1931230 w 1931230"/>
              <a:gd name="connsiteY2" fmla="*/ 21683 h 1744408"/>
              <a:gd name="connsiteX3" fmla="*/ 1931230 w 1931230"/>
              <a:gd name="connsiteY3" fmla="*/ 1744408 h 1744408"/>
              <a:gd name="connsiteX4" fmla="*/ 0 w 1931230"/>
              <a:gd name="connsiteY4" fmla="*/ 1744408 h 1744408"/>
              <a:gd name="connsiteX5" fmla="*/ 0 w 1931230"/>
              <a:gd name="connsiteY5" fmla="*/ 21683 h 1744408"/>
              <a:gd name="connsiteX6" fmla="*/ 21683 w 1931230"/>
              <a:gd name="connsiteY6" fmla="*/ 0 h 17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230" h="1744408">
                <a:moveTo>
                  <a:pt x="21683" y="0"/>
                </a:moveTo>
                <a:lnTo>
                  <a:pt x="1909547" y="0"/>
                </a:lnTo>
                <a:cubicBezTo>
                  <a:pt x="1921522" y="0"/>
                  <a:pt x="1931230" y="9708"/>
                  <a:pt x="1931230" y="21683"/>
                </a:cubicBezTo>
                <a:lnTo>
                  <a:pt x="1931230" y="1744408"/>
                </a:lnTo>
                <a:lnTo>
                  <a:pt x="0" y="1744408"/>
                </a:lnTo>
                <a:lnTo>
                  <a:pt x="0" y="21683"/>
                </a:lnTo>
                <a:cubicBezTo>
                  <a:pt x="0" y="9708"/>
                  <a:pt x="9708" y="0"/>
                  <a:pt x="21683" y="0"/>
                </a:cubicBez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
        <p:nvSpPr>
          <p:cNvPr id="19" name="Picture Placeholder 18"/>
          <p:cNvSpPr>
            <a:spLocks noGrp="1"/>
          </p:cNvSpPr>
          <p:nvPr>
            <p:ph type="pic" sz="quarter" idx="62" hasCustomPrompt="1"/>
          </p:nvPr>
        </p:nvSpPr>
        <p:spPr>
          <a:xfrm>
            <a:off x="7065864" y="4046793"/>
            <a:ext cx="1931230" cy="1744408"/>
          </a:xfrm>
          <a:custGeom>
            <a:avLst/>
            <a:gdLst>
              <a:gd name="connsiteX0" fmla="*/ 21683 w 1931230"/>
              <a:gd name="connsiteY0" fmla="*/ 0 h 1744408"/>
              <a:gd name="connsiteX1" fmla="*/ 1909547 w 1931230"/>
              <a:gd name="connsiteY1" fmla="*/ 0 h 1744408"/>
              <a:gd name="connsiteX2" fmla="*/ 1931230 w 1931230"/>
              <a:gd name="connsiteY2" fmla="*/ 21683 h 1744408"/>
              <a:gd name="connsiteX3" fmla="*/ 1931230 w 1931230"/>
              <a:gd name="connsiteY3" fmla="*/ 1744408 h 1744408"/>
              <a:gd name="connsiteX4" fmla="*/ 0 w 1931230"/>
              <a:gd name="connsiteY4" fmla="*/ 1744408 h 1744408"/>
              <a:gd name="connsiteX5" fmla="*/ 0 w 1931230"/>
              <a:gd name="connsiteY5" fmla="*/ 21683 h 1744408"/>
              <a:gd name="connsiteX6" fmla="*/ 21683 w 1931230"/>
              <a:gd name="connsiteY6" fmla="*/ 0 h 17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230" h="1744408">
                <a:moveTo>
                  <a:pt x="21683" y="0"/>
                </a:moveTo>
                <a:lnTo>
                  <a:pt x="1909547" y="0"/>
                </a:lnTo>
                <a:cubicBezTo>
                  <a:pt x="1921522" y="0"/>
                  <a:pt x="1931230" y="9708"/>
                  <a:pt x="1931230" y="21683"/>
                </a:cubicBezTo>
                <a:lnTo>
                  <a:pt x="1931230" y="1744408"/>
                </a:lnTo>
                <a:lnTo>
                  <a:pt x="0" y="1744408"/>
                </a:lnTo>
                <a:lnTo>
                  <a:pt x="0" y="21683"/>
                </a:lnTo>
                <a:cubicBezTo>
                  <a:pt x="0" y="9708"/>
                  <a:pt x="9708" y="0"/>
                  <a:pt x="21683" y="0"/>
                </a:cubicBez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
        <p:nvSpPr>
          <p:cNvPr id="20" name="Picture Placeholder 19"/>
          <p:cNvSpPr>
            <a:spLocks noGrp="1"/>
          </p:cNvSpPr>
          <p:nvPr>
            <p:ph type="pic" sz="quarter" idx="63" hasCustomPrompt="1"/>
          </p:nvPr>
        </p:nvSpPr>
        <p:spPr>
          <a:xfrm>
            <a:off x="9075419" y="2210372"/>
            <a:ext cx="1943100" cy="3580827"/>
          </a:xfrm>
          <a:custGeom>
            <a:avLst/>
            <a:gdLst>
              <a:gd name="connsiteX0" fmla="*/ 24153 w 1943100"/>
              <a:gd name="connsiteY0" fmla="*/ 0 h 3580827"/>
              <a:gd name="connsiteX1" fmla="*/ 1918947 w 1943100"/>
              <a:gd name="connsiteY1" fmla="*/ 0 h 3580827"/>
              <a:gd name="connsiteX2" fmla="*/ 1943100 w 1943100"/>
              <a:gd name="connsiteY2" fmla="*/ 24153 h 3580827"/>
              <a:gd name="connsiteX3" fmla="*/ 1943100 w 1943100"/>
              <a:gd name="connsiteY3" fmla="*/ 3580827 h 3580827"/>
              <a:gd name="connsiteX4" fmla="*/ 0 w 1943100"/>
              <a:gd name="connsiteY4" fmla="*/ 3580827 h 3580827"/>
              <a:gd name="connsiteX5" fmla="*/ 0 w 1943100"/>
              <a:gd name="connsiteY5" fmla="*/ 24153 h 3580827"/>
              <a:gd name="connsiteX6" fmla="*/ 24153 w 1943100"/>
              <a:gd name="connsiteY6" fmla="*/ 0 h 358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3100" h="3580827">
                <a:moveTo>
                  <a:pt x="24153" y="0"/>
                </a:moveTo>
                <a:lnTo>
                  <a:pt x="1918947" y="0"/>
                </a:lnTo>
                <a:cubicBezTo>
                  <a:pt x="1932286" y="0"/>
                  <a:pt x="1943100" y="10814"/>
                  <a:pt x="1943100" y="24153"/>
                </a:cubicBezTo>
                <a:lnTo>
                  <a:pt x="1943100" y="3580827"/>
                </a:lnTo>
                <a:lnTo>
                  <a:pt x="0" y="3580827"/>
                </a:lnTo>
                <a:lnTo>
                  <a:pt x="0" y="24153"/>
                </a:lnTo>
                <a:cubicBezTo>
                  <a:pt x="0" y="10814"/>
                  <a:pt x="10814" y="0"/>
                  <a:pt x="24153" y="0"/>
                </a:cubicBezTo>
                <a:close/>
              </a:path>
            </a:pathLst>
          </a:custGeom>
          <a:pattFill prst="pct5">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smtClean="0"/>
              <a:t>Drag &amp; Drop Image</a:t>
            </a:r>
            <a:endParaRPr lang="en-US" dirty="0"/>
          </a:p>
        </p:txBody>
      </p:sp>
    </p:spTree>
    <p:extLst>
      <p:ext uri="{BB962C8B-B14F-4D97-AF65-F5344CB8AC3E}">
        <p14:creationId xmlns:p14="http://schemas.microsoft.com/office/powerpoint/2010/main" xmlns="" val="1545504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6" name="Picture Placeholder 2"/>
          <p:cNvSpPr>
            <a:spLocks noGrp="1"/>
          </p:cNvSpPr>
          <p:nvPr>
            <p:ph type="pic" sz="quarter" idx="11" hasCustomPrompt="1"/>
          </p:nvPr>
        </p:nvSpPr>
        <p:spPr>
          <a:xfrm>
            <a:off x="4632774" y="2527044"/>
            <a:ext cx="2925023" cy="2925023"/>
          </a:xfrm>
          <a:prstGeom prst="donut">
            <a:avLst/>
          </a:prstGeom>
          <a:pattFill prst="pct5">
            <a:fgClr>
              <a:schemeClr val="tx1"/>
            </a:fgClr>
            <a:bgClr>
              <a:schemeClr val="bg1"/>
            </a:bgClr>
          </a:pattFill>
          <a:effectLst>
            <a:outerShdw blurRad="50800" dist="25400" dir="5400000" algn="t" rotWithShape="0">
              <a:prstClr val="black">
                <a:alpha val="15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smtClean="0"/>
              <a:t>Drag &amp; Drop Image</a:t>
            </a:r>
            <a:endParaRPr lang="en-US"/>
          </a:p>
        </p:txBody>
      </p:sp>
    </p:spTree>
    <p:extLst>
      <p:ext uri="{BB962C8B-B14F-4D97-AF65-F5344CB8AC3E}">
        <p14:creationId xmlns:p14="http://schemas.microsoft.com/office/powerpoint/2010/main" xmlns="" val="3710988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83_Title Slide">
    <p:spTree>
      <p:nvGrpSpPr>
        <p:cNvPr id="1" name=""/>
        <p:cNvGrpSpPr/>
        <p:nvPr/>
      </p:nvGrpSpPr>
      <p:grpSpPr>
        <a:xfrm>
          <a:off x="0" y="0"/>
          <a:ext cx="0" cy="0"/>
          <a:chOff x="0" y="0"/>
          <a:chExt cx="0" cy="0"/>
        </a:xfrm>
      </p:grpSpPr>
      <p:sp>
        <p:nvSpPr>
          <p:cNvPr id="27" name="Picture Placeholder 2"/>
          <p:cNvSpPr>
            <a:spLocks noGrp="1"/>
          </p:cNvSpPr>
          <p:nvPr>
            <p:ph type="pic" sz="quarter" idx="19"/>
          </p:nvPr>
        </p:nvSpPr>
        <p:spPr>
          <a:xfrm>
            <a:off x="758007" y="1914001"/>
            <a:ext cx="5245101" cy="1976643"/>
          </a:xfrm>
          <a:prstGeom prst="rect">
            <a:avLst/>
          </a:prstGeom>
          <a:solidFill>
            <a:schemeClr val="bg1">
              <a:lumMod val="95000"/>
              <a:alpha val="70000"/>
            </a:schemeClr>
          </a:solidFill>
        </p:spPr>
        <p:txBody>
          <a:bodyPr/>
          <a:lstStyle>
            <a:lvl1pPr rtl="0">
              <a:defRPr sz="700"/>
            </a:lvl1pPr>
          </a:lstStyle>
          <a:p>
            <a:endParaRPr lang="ar-IQ" dirty="0"/>
          </a:p>
        </p:txBody>
      </p:sp>
      <p:sp>
        <p:nvSpPr>
          <p:cNvPr id="28" name="Picture Placeholder 2"/>
          <p:cNvSpPr>
            <a:spLocks noGrp="1"/>
          </p:cNvSpPr>
          <p:nvPr>
            <p:ph type="pic" sz="quarter" idx="20"/>
          </p:nvPr>
        </p:nvSpPr>
        <p:spPr>
          <a:xfrm>
            <a:off x="758007" y="4042316"/>
            <a:ext cx="5245101" cy="1976643"/>
          </a:xfrm>
          <a:prstGeom prst="rect">
            <a:avLst/>
          </a:prstGeom>
          <a:solidFill>
            <a:schemeClr val="bg1">
              <a:lumMod val="95000"/>
              <a:alpha val="70000"/>
            </a:schemeClr>
          </a:solidFill>
        </p:spPr>
        <p:txBody>
          <a:bodyPr/>
          <a:lstStyle>
            <a:lvl1pPr rtl="0">
              <a:defRPr sz="700"/>
            </a:lvl1pPr>
          </a:lstStyle>
          <a:p>
            <a:endParaRPr lang="ar-IQ" dirty="0"/>
          </a:p>
        </p:txBody>
      </p:sp>
      <p:sp>
        <p:nvSpPr>
          <p:cNvPr id="29" name="Picture Placeholder 2"/>
          <p:cNvSpPr>
            <a:spLocks noGrp="1"/>
          </p:cNvSpPr>
          <p:nvPr>
            <p:ph type="pic" sz="quarter" idx="21"/>
          </p:nvPr>
        </p:nvSpPr>
        <p:spPr>
          <a:xfrm>
            <a:off x="6142131" y="1914001"/>
            <a:ext cx="5240379" cy="4104959"/>
          </a:xfrm>
          <a:prstGeom prst="rect">
            <a:avLst/>
          </a:prstGeom>
          <a:solidFill>
            <a:schemeClr val="bg1">
              <a:lumMod val="95000"/>
              <a:alpha val="70000"/>
            </a:schemeClr>
          </a:solidFill>
        </p:spPr>
        <p:txBody>
          <a:bodyPr/>
          <a:lstStyle>
            <a:lvl1pPr rtl="0">
              <a:defRPr sz="700"/>
            </a:lvl1pPr>
          </a:lstStyle>
          <a:p>
            <a:endParaRPr lang="ar-IQ" dirty="0"/>
          </a:p>
        </p:txBody>
      </p:sp>
      <p:sp>
        <p:nvSpPr>
          <p:cNvPr id="22" name="Rounded Rectangle 21"/>
          <p:cNvSpPr/>
          <p:nvPr userDrawn="1"/>
        </p:nvSpPr>
        <p:spPr>
          <a:xfrm>
            <a:off x="11550202" y="6386513"/>
            <a:ext cx="523084" cy="560387"/>
          </a:xfrm>
          <a:prstGeom prst="roundRect">
            <a:avLst>
              <a:gd name="adj" fmla="val 73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rgbClr val="FFFFFF"/>
              </a:solidFill>
            </a:endParaRPr>
          </a:p>
        </p:txBody>
      </p:sp>
      <p:sp>
        <p:nvSpPr>
          <p:cNvPr id="23" name="Slide Number Placeholder 4"/>
          <p:cNvSpPr>
            <a:spLocks noGrp="1"/>
          </p:cNvSpPr>
          <p:nvPr>
            <p:ph type="sldNum" sz="quarter" idx="16"/>
          </p:nvPr>
        </p:nvSpPr>
        <p:spPr>
          <a:xfrm>
            <a:off x="11587117" y="6473935"/>
            <a:ext cx="449251" cy="338712"/>
          </a:xfrm>
          <a:prstGeom prst="rect">
            <a:avLst/>
          </a:prstGeom>
        </p:spPr>
        <p:txBody>
          <a:bodyPr/>
          <a:lstStyle>
            <a:lvl1pPr algn="ctr" rtl="0">
              <a:defRPr sz="1200" b="1" smtClean="0">
                <a:solidFill>
                  <a:schemeClr val="tx1">
                    <a:lumMod val="50000"/>
                    <a:lumOff val="50000"/>
                  </a:schemeClr>
                </a:solidFill>
              </a:defRPr>
            </a:lvl1pPr>
          </a:lstStyle>
          <a:p>
            <a:pPr>
              <a:defRPr/>
            </a:pPr>
            <a:fld id="{84E0A6AB-449E-4F6C-AA85-160DA8B532EA}" type="slidenum">
              <a:rPr lang="en-US">
                <a:solidFill>
                  <a:srgbClr val="656D78">
                    <a:lumMod val="50000"/>
                    <a:lumOff val="50000"/>
                  </a:srgbClr>
                </a:solidFill>
              </a:rPr>
              <a:pPr>
                <a:defRPr/>
              </a:pPr>
              <a:t>‹#›</a:t>
            </a:fld>
            <a:endParaRPr lang="en-US" dirty="0">
              <a:solidFill>
                <a:srgbClr val="656D78">
                  <a:lumMod val="50000"/>
                  <a:lumOff val="50000"/>
                </a:srgbClr>
              </a:solidFill>
            </a:endParaRPr>
          </a:p>
        </p:txBody>
      </p:sp>
      <p:sp>
        <p:nvSpPr>
          <p:cNvPr id="9" name="Text Placeholder 3"/>
          <p:cNvSpPr>
            <a:spLocks noGrp="1"/>
          </p:cNvSpPr>
          <p:nvPr>
            <p:ph type="body" sz="half" idx="2" hasCustomPrompt="1"/>
          </p:nvPr>
        </p:nvSpPr>
        <p:spPr>
          <a:xfrm>
            <a:off x="508002" y="1178429"/>
            <a:ext cx="11157817" cy="231007"/>
          </a:xfrm>
          <a:prstGeom prst="rect">
            <a:avLst/>
          </a:prstGeom>
        </p:spPr>
        <p:txBody>
          <a:bodyPr wrap="none" lIns="0" tIns="0" rIns="0" bIns="0" anchor="ctr">
            <a:noAutofit/>
          </a:bodyPr>
          <a:lstStyle>
            <a:lvl1pPr marL="0" indent="0" algn="ctr">
              <a:buNone/>
              <a:defRPr sz="1400" b="0" baseline="0">
                <a:solidFill>
                  <a:schemeClr val="bg1">
                    <a:lumMod val="75000"/>
                  </a:schemeClr>
                </a:solidFill>
                <a:latin typeface="Roboto Light" panose="02000000000000000000" pitchFamily="2" charset="0"/>
                <a:ea typeface="Roboto Light"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smtClean="0"/>
              <a:t>CLICK TO EDITE SUBTITLE</a:t>
            </a:r>
          </a:p>
        </p:txBody>
      </p:sp>
      <p:sp>
        <p:nvSpPr>
          <p:cNvPr id="10" name="Title 2"/>
          <p:cNvSpPr>
            <a:spLocks noGrp="1"/>
          </p:cNvSpPr>
          <p:nvPr>
            <p:ph type="title" hasCustomPrompt="1"/>
          </p:nvPr>
        </p:nvSpPr>
        <p:spPr>
          <a:xfrm>
            <a:off x="508002" y="455086"/>
            <a:ext cx="11157817" cy="660511"/>
          </a:xfrm>
          <a:prstGeom prst="rect">
            <a:avLst/>
          </a:prstGeom>
        </p:spPr>
        <p:txBody>
          <a:bodyPr lIns="0" tIns="0" rIns="0" bIns="0" anchor="ctr"/>
          <a:lstStyle>
            <a:lvl1pPr algn="ctr">
              <a:defRPr sz="4267">
                <a:solidFill>
                  <a:schemeClr val="bg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063842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10_Title Slide">
    <p:spTree>
      <p:nvGrpSpPr>
        <p:cNvPr id="1" name=""/>
        <p:cNvGrpSpPr/>
        <p:nvPr/>
      </p:nvGrpSpPr>
      <p:grpSpPr>
        <a:xfrm>
          <a:off x="0" y="0"/>
          <a:ext cx="0" cy="0"/>
          <a:chOff x="0" y="0"/>
          <a:chExt cx="0" cy="0"/>
        </a:xfrm>
      </p:grpSpPr>
      <p:sp>
        <p:nvSpPr>
          <p:cNvPr id="17" name="Picture Placeholder 3"/>
          <p:cNvSpPr>
            <a:spLocks noGrp="1"/>
          </p:cNvSpPr>
          <p:nvPr>
            <p:ph type="pic" sz="quarter" idx="18"/>
          </p:nvPr>
        </p:nvSpPr>
        <p:spPr>
          <a:xfrm rot="21250149">
            <a:off x="9274121" y="2663859"/>
            <a:ext cx="2331872" cy="2340352"/>
          </a:xfrm>
          <a:prstGeom prst="rect">
            <a:avLst/>
          </a:prstGeom>
          <a:solidFill>
            <a:schemeClr val="bg1">
              <a:lumMod val="95000"/>
            </a:schemeClr>
          </a:solidFill>
        </p:spPr>
        <p:txBody>
          <a:bodyPr>
            <a:normAutofit/>
          </a:bodyPr>
          <a:lstStyle>
            <a:lvl1pPr rtl="0">
              <a:defRPr sz="1000"/>
            </a:lvl1pPr>
          </a:lstStyle>
          <a:p>
            <a:endParaRPr lang="en-US" dirty="0"/>
          </a:p>
        </p:txBody>
      </p:sp>
      <p:sp>
        <p:nvSpPr>
          <p:cNvPr id="11" name="Picture Placeholder 3"/>
          <p:cNvSpPr>
            <a:spLocks noGrp="1"/>
          </p:cNvSpPr>
          <p:nvPr>
            <p:ph type="pic" sz="quarter" idx="17"/>
          </p:nvPr>
        </p:nvSpPr>
        <p:spPr>
          <a:xfrm rot="21250149">
            <a:off x="7991707" y="1069264"/>
            <a:ext cx="2331872" cy="2340352"/>
          </a:xfrm>
          <a:prstGeom prst="rect">
            <a:avLst/>
          </a:prstGeom>
          <a:solidFill>
            <a:schemeClr val="bg1">
              <a:lumMod val="95000"/>
            </a:schemeClr>
          </a:solidFill>
        </p:spPr>
        <p:txBody>
          <a:bodyPr>
            <a:normAutofit/>
          </a:bodyPr>
          <a:lstStyle>
            <a:lvl1pPr rtl="0">
              <a:defRPr sz="1000"/>
            </a:lvl1pPr>
          </a:lstStyle>
          <a:p>
            <a:endParaRPr lang="en-US" dirty="0"/>
          </a:p>
        </p:txBody>
      </p:sp>
      <p:sp>
        <p:nvSpPr>
          <p:cNvPr id="12" name="Picture Placeholder 3"/>
          <p:cNvSpPr>
            <a:spLocks noGrp="1"/>
          </p:cNvSpPr>
          <p:nvPr>
            <p:ph type="pic" sz="quarter" idx="11"/>
          </p:nvPr>
        </p:nvSpPr>
        <p:spPr>
          <a:xfrm rot="20737385">
            <a:off x="6575359" y="3084895"/>
            <a:ext cx="2331872" cy="2340352"/>
          </a:xfrm>
          <a:prstGeom prst="rect">
            <a:avLst/>
          </a:prstGeom>
          <a:solidFill>
            <a:schemeClr val="bg1">
              <a:lumMod val="95000"/>
            </a:schemeClr>
          </a:solidFill>
        </p:spPr>
        <p:txBody>
          <a:bodyPr>
            <a:normAutofit/>
          </a:bodyPr>
          <a:lstStyle>
            <a:lvl1pPr rtl="0">
              <a:defRPr sz="1000"/>
            </a:lvl1pPr>
          </a:lstStyle>
          <a:p>
            <a:endParaRPr lang="en-US" dirty="0"/>
          </a:p>
        </p:txBody>
      </p:sp>
      <p:sp>
        <p:nvSpPr>
          <p:cNvPr id="35" name="Rounded Rectangle 34"/>
          <p:cNvSpPr/>
          <p:nvPr userDrawn="1"/>
        </p:nvSpPr>
        <p:spPr>
          <a:xfrm>
            <a:off x="11550202" y="6386513"/>
            <a:ext cx="523084" cy="560387"/>
          </a:xfrm>
          <a:prstGeom prst="roundRect">
            <a:avLst>
              <a:gd name="adj" fmla="val 73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rgbClr val="FFFFFF"/>
              </a:solidFill>
            </a:endParaRPr>
          </a:p>
        </p:txBody>
      </p:sp>
      <p:sp>
        <p:nvSpPr>
          <p:cNvPr id="36" name="Slide Number Placeholder 4"/>
          <p:cNvSpPr>
            <a:spLocks noGrp="1"/>
          </p:cNvSpPr>
          <p:nvPr>
            <p:ph type="sldNum" sz="quarter" idx="16"/>
          </p:nvPr>
        </p:nvSpPr>
        <p:spPr>
          <a:xfrm>
            <a:off x="11587117" y="6473935"/>
            <a:ext cx="449251" cy="338712"/>
          </a:xfrm>
          <a:prstGeom prst="rect">
            <a:avLst/>
          </a:prstGeom>
        </p:spPr>
        <p:txBody>
          <a:bodyPr/>
          <a:lstStyle>
            <a:lvl1pPr algn="ctr" rtl="0">
              <a:defRPr sz="1200" b="1" smtClean="0">
                <a:solidFill>
                  <a:schemeClr val="tx1">
                    <a:lumMod val="50000"/>
                    <a:lumOff val="50000"/>
                  </a:schemeClr>
                </a:solidFill>
              </a:defRPr>
            </a:lvl1pPr>
          </a:lstStyle>
          <a:p>
            <a:pPr>
              <a:defRPr/>
            </a:pPr>
            <a:fld id="{84E0A6AB-449E-4F6C-AA85-160DA8B532EA}" type="slidenum">
              <a:rPr lang="en-US">
                <a:solidFill>
                  <a:srgbClr val="656D78">
                    <a:lumMod val="50000"/>
                    <a:lumOff val="50000"/>
                  </a:srgbClr>
                </a:solidFill>
              </a:rPr>
              <a:pPr>
                <a:defRPr/>
              </a:pPr>
              <a:t>‹#›</a:t>
            </a:fld>
            <a:endParaRPr lang="en-US" dirty="0">
              <a:solidFill>
                <a:srgbClr val="656D78">
                  <a:lumMod val="50000"/>
                  <a:lumOff val="50000"/>
                </a:srgbClr>
              </a:solidFill>
            </a:endParaRPr>
          </a:p>
        </p:txBody>
      </p:sp>
    </p:spTree>
    <p:extLst>
      <p:ext uri="{BB962C8B-B14F-4D97-AF65-F5344CB8AC3E}">
        <p14:creationId xmlns:p14="http://schemas.microsoft.com/office/powerpoint/2010/main" xmlns="" val="41651257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75_Title Slide">
    <p:spTree>
      <p:nvGrpSpPr>
        <p:cNvPr id="1" name=""/>
        <p:cNvGrpSpPr/>
        <p:nvPr/>
      </p:nvGrpSpPr>
      <p:grpSpPr>
        <a:xfrm>
          <a:off x="0" y="0"/>
          <a:ext cx="0" cy="0"/>
          <a:chOff x="0" y="0"/>
          <a:chExt cx="0" cy="0"/>
        </a:xfrm>
      </p:grpSpPr>
      <p:sp>
        <p:nvSpPr>
          <p:cNvPr id="21" name="Picture Placeholder 2"/>
          <p:cNvSpPr>
            <a:spLocks noGrp="1"/>
          </p:cNvSpPr>
          <p:nvPr>
            <p:ph type="pic" sz="quarter" idx="22"/>
          </p:nvPr>
        </p:nvSpPr>
        <p:spPr>
          <a:xfrm>
            <a:off x="741895" y="1494062"/>
            <a:ext cx="2657858" cy="2445039"/>
          </a:xfrm>
          <a:prstGeom prst="rect">
            <a:avLst/>
          </a:prstGeom>
          <a:solidFill>
            <a:schemeClr val="bg1">
              <a:lumMod val="95000"/>
              <a:alpha val="70000"/>
            </a:schemeClr>
          </a:solidFill>
        </p:spPr>
        <p:txBody>
          <a:bodyPr/>
          <a:lstStyle>
            <a:lvl1pPr rtl="0">
              <a:defRPr sz="800"/>
            </a:lvl1pPr>
          </a:lstStyle>
          <a:p>
            <a:endParaRPr lang="ar-IQ" dirty="0"/>
          </a:p>
        </p:txBody>
      </p:sp>
      <p:sp>
        <p:nvSpPr>
          <p:cNvPr id="22" name="Picture Placeholder 2"/>
          <p:cNvSpPr>
            <a:spLocks noGrp="1"/>
          </p:cNvSpPr>
          <p:nvPr>
            <p:ph type="pic" sz="quarter" idx="23"/>
          </p:nvPr>
        </p:nvSpPr>
        <p:spPr>
          <a:xfrm>
            <a:off x="3428442" y="1494062"/>
            <a:ext cx="2675493" cy="2445039"/>
          </a:xfrm>
          <a:prstGeom prst="rect">
            <a:avLst/>
          </a:prstGeom>
          <a:solidFill>
            <a:schemeClr val="bg1">
              <a:lumMod val="95000"/>
              <a:alpha val="70000"/>
            </a:schemeClr>
          </a:solidFill>
        </p:spPr>
        <p:txBody>
          <a:bodyPr/>
          <a:lstStyle>
            <a:lvl1pPr rtl="0">
              <a:defRPr sz="800"/>
            </a:lvl1pPr>
          </a:lstStyle>
          <a:p>
            <a:endParaRPr lang="ar-IQ" dirty="0"/>
          </a:p>
        </p:txBody>
      </p:sp>
      <p:sp>
        <p:nvSpPr>
          <p:cNvPr id="23" name="Picture Placeholder 2"/>
          <p:cNvSpPr>
            <a:spLocks noGrp="1"/>
          </p:cNvSpPr>
          <p:nvPr>
            <p:ph type="pic" sz="quarter" idx="24"/>
          </p:nvPr>
        </p:nvSpPr>
        <p:spPr>
          <a:xfrm>
            <a:off x="6135062" y="1494062"/>
            <a:ext cx="2635913" cy="4917881"/>
          </a:xfrm>
          <a:prstGeom prst="rect">
            <a:avLst/>
          </a:prstGeom>
          <a:solidFill>
            <a:schemeClr val="bg1">
              <a:lumMod val="95000"/>
              <a:alpha val="70000"/>
            </a:schemeClr>
          </a:solidFill>
        </p:spPr>
        <p:txBody>
          <a:bodyPr/>
          <a:lstStyle>
            <a:lvl1pPr rtl="0">
              <a:defRPr sz="800"/>
            </a:lvl1pPr>
          </a:lstStyle>
          <a:p>
            <a:endParaRPr lang="ar-IQ" dirty="0"/>
          </a:p>
        </p:txBody>
      </p:sp>
      <p:sp>
        <p:nvSpPr>
          <p:cNvPr id="24" name="Picture Placeholder 2"/>
          <p:cNvSpPr>
            <a:spLocks noGrp="1"/>
          </p:cNvSpPr>
          <p:nvPr>
            <p:ph type="pic" sz="quarter" idx="25"/>
          </p:nvPr>
        </p:nvSpPr>
        <p:spPr>
          <a:xfrm>
            <a:off x="8800235" y="1494062"/>
            <a:ext cx="2657285" cy="4917881"/>
          </a:xfrm>
          <a:prstGeom prst="rect">
            <a:avLst/>
          </a:prstGeom>
          <a:solidFill>
            <a:schemeClr val="bg1">
              <a:lumMod val="95000"/>
              <a:alpha val="70000"/>
            </a:schemeClr>
          </a:solidFill>
        </p:spPr>
        <p:txBody>
          <a:bodyPr/>
          <a:lstStyle>
            <a:lvl1pPr rtl="0">
              <a:defRPr sz="800"/>
            </a:lvl1pPr>
          </a:lstStyle>
          <a:p>
            <a:endParaRPr lang="ar-IQ" dirty="0"/>
          </a:p>
        </p:txBody>
      </p:sp>
      <p:sp>
        <p:nvSpPr>
          <p:cNvPr id="25" name="Picture Placeholder 2"/>
          <p:cNvSpPr>
            <a:spLocks noGrp="1"/>
          </p:cNvSpPr>
          <p:nvPr>
            <p:ph type="pic" sz="quarter" idx="26"/>
          </p:nvPr>
        </p:nvSpPr>
        <p:spPr>
          <a:xfrm>
            <a:off x="741894" y="3965575"/>
            <a:ext cx="5364479" cy="2446368"/>
          </a:xfrm>
          <a:prstGeom prst="rect">
            <a:avLst/>
          </a:prstGeom>
          <a:solidFill>
            <a:schemeClr val="bg1">
              <a:lumMod val="95000"/>
              <a:alpha val="70000"/>
            </a:schemeClr>
          </a:solidFill>
        </p:spPr>
        <p:txBody>
          <a:bodyPr/>
          <a:lstStyle>
            <a:lvl1pPr rtl="0">
              <a:defRPr sz="800"/>
            </a:lvl1pPr>
          </a:lstStyle>
          <a:p>
            <a:endParaRPr lang="ar-IQ" dirty="0"/>
          </a:p>
        </p:txBody>
      </p:sp>
      <p:sp>
        <p:nvSpPr>
          <p:cNvPr id="29" name="Rounded Rectangle 28"/>
          <p:cNvSpPr/>
          <p:nvPr userDrawn="1"/>
        </p:nvSpPr>
        <p:spPr>
          <a:xfrm>
            <a:off x="11550201" y="6386513"/>
            <a:ext cx="523084" cy="560386"/>
          </a:xfrm>
          <a:prstGeom prst="roundRect">
            <a:avLst>
              <a:gd name="adj" fmla="val 73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rgbClr val="FFFFFF"/>
              </a:solidFill>
            </a:endParaRPr>
          </a:p>
        </p:txBody>
      </p:sp>
      <p:sp>
        <p:nvSpPr>
          <p:cNvPr id="30" name="Slide Number Placeholder 4"/>
          <p:cNvSpPr>
            <a:spLocks noGrp="1"/>
          </p:cNvSpPr>
          <p:nvPr>
            <p:ph type="sldNum" sz="quarter" idx="16"/>
          </p:nvPr>
        </p:nvSpPr>
        <p:spPr>
          <a:xfrm>
            <a:off x="11587117" y="6473934"/>
            <a:ext cx="449250" cy="338712"/>
          </a:xfrm>
          <a:prstGeom prst="rect">
            <a:avLst/>
          </a:prstGeom>
        </p:spPr>
        <p:txBody>
          <a:bodyPr/>
          <a:lstStyle>
            <a:lvl1pPr algn="ctr" rtl="0">
              <a:defRPr sz="1200" b="1" smtClean="0">
                <a:solidFill>
                  <a:schemeClr val="tx1">
                    <a:lumMod val="50000"/>
                    <a:lumOff val="50000"/>
                  </a:schemeClr>
                </a:solidFill>
              </a:defRPr>
            </a:lvl1pPr>
          </a:lstStyle>
          <a:p>
            <a:pPr>
              <a:defRPr/>
            </a:pPr>
            <a:fld id="{84E0A6AB-449E-4F6C-AA85-160DA8B532EA}" type="slidenum">
              <a:rPr lang="en-US">
                <a:solidFill>
                  <a:srgbClr val="656D78">
                    <a:lumMod val="50000"/>
                    <a:lumOff val="50000"/>
                  </a:srgbClr>
                </a:solidFill>
              </a:rPr>
              <a:pPr>
                <a:defRPr/>
              </a:pPr>
              <a:t>‹#›</a:t>
            </a:fld>
            <a:endParaRPr lang="en-US" dirty="0">
              <a:solidFill>
                <a:srgbClr val="656D78">
                  <a:lumMod val="50000"/>
                  <a:lumOff val="50000"/>
                </a:srgbClr>
              </a:solidFill>
            </a:endParaRPr>
          </a:p>
        </p:txBody>
      </p:sp>
      <p:sp>
        <p:nvSpPr>
          <p:cNvPr id="11"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400" b="0" baseline="0">
                <a:solidFill>
                  <a:schemeClr val="bg1">
                    <a:lumMod val="75000"/>
                  </a:schemeClr>
                </a:solidFill>
                <a:latin typeface="Roboto Light" panose="02000000000000000000" pitchFamily="2" charset="0"/>
                <a:ea typeface="Roboto Light"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smtClean="0"/>
              <a:t>CLICK TO EDITE SUBTITLE</a:t>
            </a:r>
          </a:p>
        </p:txBody>
      </p:sp>
      <p:sp>
        <p:nvSpPr>
          <p:cNvPr id="12" name="Title 2"/>
          <p:cNvSpPr>
            <a:spLocks noGrp="1"/>
          </p:cNvSpPr>
          <p:nvPr>
            <p:ph type="title" hasCustomPrompt="1"/>
          </p:nvPr>
        </p:nvSpPr>
        <p:spPr>
          <a:xfrm>
            <a:off x="508001" y="455085"/>
            <a:ext cx="11157817" cy="660511"/>
          </a:xfrm>
          <a:prstGeom prst="rect">
            <a:avLst/>
          </a:prstGeom>
        </p:spPr>
        <p:txBody>
          <a:bodyPr lIns="0" tIns="0" rIns="0" bIns="0" anchor="ctr"/>
          <a:lstStyle>
            <a:lvl1pPr algn="ctr">
              <a:defRPr sz="4267">
                <a:solidFill>
                  <a:schemeClr val="bg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7366136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440E765-F750-4B29-AA47-49AFB6E44B56}"/>
              </a:ext>
            </a:extLst>
          </p:cNvPr>
          <p:cNvSpPr>
            <a:spLocks noGrp="1"/>
          </p:cNvSpPr>
          <p:nvPr>
            <p:ph type="dt" sz="half" idx="10"/>
          </p:nvPr>
        </p:nvSpPr>
        <p:spPr/>
        <p:txBody>
          <a:bodyPr/>
          <a:lstStyle/>
          <a:p>
            <a:fld id="{861B8609-CDF6-4BD0-9FFF-714633198893}" type="datetimeFigureOut">
              <a:rPr lang="en-US" smtClean="0"/>
              <a:pPr/>
              <a:t>11/5/2021</a:t>
            </a:fld>
            <a:endParaRPr lang="en-US"/>
          </a:p>
        </p:txBody>
      </p:sp>
      <p:sp>
        <p:nvSpPr>
          <p:cNvPr id="3" name="Footer Placeholder 2">
            <a:extLst>
              <a:ext uri="{FF2B5EF4-FFF2-40B4-BE49-F238E27FC236}">
                <a16:creationId xmlns:a16="http://schemas.microsoft.com/office/drawing/2014/main" xmlns="" id="{62734110-3736-46AA-8218-37F51C6EFD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7D0A78E-BBCA-435E-B5B3-DC34FC09379D}"/>
              </a:ext>
            </a:extLst>
          </p:cNvPr>
          <p:cNvSpPr>
            <a:spLocks noGrp="1"/>
          </p:cNvSpPr>
          <p:nvPr>
            <p:ph type="sldNum" sz="quarter" idx="12"/>
          </p:nvPr>
        </p:nvSpPr>
        <p:spPr/>
        <p:txBody>
          <a:bodyPr/>
          <a:lstStyle/>
          <a:p>
            <a:fld id="{25B29391-FE14-4F7D-BC97-A1141511362B}" type="slidenum">
              <a:rPr lang="en-US" smtClean="0"/>
              <a:pPr/>
              <a:t>‹#›</a:t>
            </a:fld>
            <a:endParaRPr lang="en-US"/>
          </a:p>
        </p:txBody>
      </p:sp>
    </p:spTree>
    <p:extLst>
      <p:ext uri="{BB962C8B-B14F-4D97-AF65-F5344CB8AC3E}">
        <p14:creationId xmlns:p14="http://schemas.microsoft.com/office/powerpoint/2010/main" xmlns="" val="1908637995"/>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5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6096001" cy="6858000"/>
          </a:xfrm>
          <a:custGeom>
            <a:avLst/>
            <a:gdLst>
              <a:gd name="connsiteX0" fmla="*/ 0 w 6096001"/>
              <a:gd name="connsiteY0" fmla="*/ 0 h 6858000"/>
              <a:gd name="connsiteX1" fmla="*/ 6096001 w 6096001"/>
              <a:gd name="connsiteY1" fmla="*/ 0 h 6858000"/>
              <a:gd name="connsiteX2" fmla="*/ 6096001 w 6096001"/>
              <a:gd name="connsiteY2" fmla="*/ 6858000 h 6858000"/>
              <a:gd name="connsiteX3" fmla="*/ 0 w 6096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1" h="6858000">
                <a:moveTo>
                  <a:pt x="0" y="0"/>
                </a:moveTo>
                <a:lnTo>
                  <a:pt x="6096001" y="0"/>
                </a:lnTo>
                <a:lnTo>
                  <a:pt x="6096001" y="6858000"/>
                </a:lnTo>
                <a:lnTo>
                  <a:pt x="0" y="6858000"/>
                </a:lnTo>
                <a:close/>
              </a:path>
            </a:pathLst>
          </a:custGeom>
          <a:solidFill>
            <a:schemeClr val="bg1">
              <a:lumMod val="95000"/>
            </a:schemeClr>
          </a:solidFill>
        </p:spPr>
        <p:txBody>
          <a:bodyPr wrap="square">
            <a:noAutofit/>
          </a:bodyPr>
          <a:lstStyle>
            <a:lvl1pPr>
              <a:defRPr sz="1400"/>
            </a:lvl1pPr>
          </a:lstStyle>
          <a:p>
            <a:endParaRPr lang="en-US"/>
          </a:p>
        </p:txBody>
      </p:sp>
      <p:sp>
        <p:nvSpPr>
          <p:cNvPr id="2" name="Date Placeholder 1"/>
          <p:cNvSpPr>
            <a:spLocks noGrp="1"/>
          </p:cNvSpPr>
          <p:nvPr>
            <p:ph type="dt" sz="half" idx="10"/>
          </p:nvPr>
        </p:nvSpPr>
        <p:spPr/>
        <p:txBody>
          <a:bodyPr/>
          <a:lstStyle/>
          <a:p>
            <a:fld id="{D328707B-8A87-4B8B-9F17-99C7F6607CC6}" type="datetime1">
              <a:rPr lang="en-US" smtClean="0">
                <a:solidFill>
                  <a:srgbClr val="656D78">
                    <a:tint val="75000"/>
                  </a:srgbClr>
                </a:solidFill>
              </a:rPr>
              <a:pPr/>
              <a:t>11/5/2021</a:t>
            </a:fld>
            <a:endParaRPr lang="en-US">
              <a:solidFill>
                <a:srgbClr val="656D78">
                  <a:tint val="75000"/>
                </a:srgbClr>
              </a:solidFill>
            </a:endParaRPr>
          </a:p>
        </p:txBody>
      </p:sp>
      <p:sp>
        <p:nvSpPr>
          <p:cNvPr id="3" name="Footer Placeholder 2"/>
          <p:cNvSpPr>
            <a:spLocks noGrp="1"/>
          </p:cNvSpPr>
          <p:nvPr>
            <p:ph type="ftr" sz="quarter" idx="11"/>
          </p:nvPr>
        </p:nvSpPr>
        <p:spPr/>
        <p:txBody>
          <a:bodyPr/>
          <a:lstStyle/>
          <a:p>
            <a:endParaRPr lang="en-US">
              <a:solidFill>
                <a:srgbClr val="656D78">
                  <a:tint val="75000"/>
                </a:srgbClr>
              </a:solidFill>
            </a:endParaRPr>
          </a:p>
        </p:txBody>
      </p:sp>
      <p:sp>
        <p:nvSpPr>
          <p:cNvPr id="4" name="Slide Number Placeholder 3"/>
          <p:cNvSpPr>
            <a:spLocks noGrp="1"/>
          </p:cNvSpPr>
          <p:nvPr>
            <p:ph type="sldNum" sz="quarter" idx="12"/>
          </p:nvPr>
        </p:nvSpPr>
        <p:spPr/>
        <p:txBody>
          <a:bodyPr/>
          <a:lstStyle/>
          <a:p>
            <a:fld id="{44A3F525-EB96-4C37-8D21-74EA31DC390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xmlns="" val="2814648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9" name="Slide Number Placeholder 8">
            <a:extLst>
              <a:ext uri="{FF2B5EF4-FFF2-40B4-BE49-F238E27FC236}">
                <a16:creationId xmlns="" xmlns:a16="http://schemas.microsoft.com/office/drawing/2014/main" id="{59E97F7F-8F39-4088-8781-69FEAB78DB97}"/>
              </a:ext>
            </a:extLst>
          </p:cNvPr>
          <p:cNvSpPr>
            <a:spLocks noGrp="1"/>
          </p:cNvSpPr>
          <p:nvPr>
            <p:ph type="sldNum" sz="quarter" idx="12"/>
          </p:nvPr>
        </p:nvSpPr>
        <p:spPr>
          <a:xfrm>
            <a:off x="11521888" y="391894"/>
            <a:ext cx="502024" cy="365125"/>
          </a:xfrm>
          <a:prstGeom prst="rect">
            <a:avLst/>
          </a:prstGeom>
        </p:spPr>
        <p:txBody>
          <a:bodyPr/>
          <a:lstStyle/>
          <a:p>
            <a:fld id="{2792224D-FD33-4836-BBD8-A8F18D809236}" type="slidenum">
              <a:rPr lang="en-US" smtClean="0">
                <a:solidFill>
                  <a:srgbClr val="656D78">
                    <a:tint val="75000"/>
                  </a:srgbClr>
                </a:solidFill>
              </a:rPr>
              <a:pPr/>
              <a:t>‹#›</a:t>
            </a:fld>
            <a:endParaRPr lang="en-US">
              <a:solidFill>
                <a:srgbClr val="656D78">
                  <a:tint val="75000"/>
                </a:srgbClr>
              </a:solidFill>
            </a:endParaRPr>
          </a:p>
        </p:txBody>
      </p:sp>
      <p:sp>
        <p:nvSpPr>
          <p:cNvPr id="3" name="Picture Placeholder 2">
            <a:extLst>
              <a:ext uri="{FF2B5EF4-FFF2-40B4-BE49-F238E27FC236}">
                <a16:creationId xmlns="" xmlns:a16="http://schemas.microsoft.com/office/drawing/2014/main" id="{870B173A-72FB-4A32-A457-F6EB4C5DDF8C}"/>
              </a:ext>
            </a:extLst>
          </p:cNvPr>
          <p:cNvSpPr>
            <a:spLocks noGrp="1"/>
          </p:cNvSpPr>
          <p:nvPr>
            <p:ph type="pic" sz="quarter" idx="13"/>
          </p:nvPr>
        </p:nvSpPr>
        <p:spPr>
          <a:xfrm>
            <a:off x="0" y="0"/>
            <a:ext cx="12192000" cy="6858000"/>
          </a:xfrm>
          <a:solidFill>
            <a:schemeClr val="bg1">
              <a:lumMod val="95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xmlns="" val="32459198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A8D30A90-9265-44C2-B81E-2CBCFA33FE9A}"/>
              </a:ext>
            </a:extLst>
          </p:cNvPr>
          <p:cNvSpPr>
            <a:spLocks noGrp="1"/>
          </p:cNvSpPr>
          <p:nvPr>
            <p:ph type="pic" sz="quarter" idx="10" hasCustomPrompt="1"/>
          </p:nvPr>
        </p:nvSpPr>
        <p:spPr>
          <a:xfrm>
            <a:off x="1231900" y="996951"/>
            <a:ext cx="3295651" cy="4282440"/>
          </a:xfrm>
          <a:custGeom>
            <a:avLst/>
            <a:gdLst>
              <a:gd name="connsiteX0" fmla="*/ 0 w 3295650"/>
              <a:gd name="connsiteY0" fmla="*/ 0 h 4282440"/>
              <a:gd name="connsiteX1" fmla="*/ 3295650 w 3295650"/>
              <a:gd name="connsiteY1" fmla="*/ 0 h 4282440"/>
              <a:gd name="connsiteX2" fmla="*/ 3295650 w 3295650"/>
              <a:gd name="connsiteY2" fmla="*/ 4282440 h 4282440"/>
              <a:gd name="connsiteX3" fmla="*/ 0 w 3295650"/>
              <a:gd name="connsiteY3" fmla="*/ 4282440 h 4282440"/>
            </a:gdLst>
            <a:ahLst/>
            <a:cxnLst>
              <a:cxn ang="0">
                <a:pos x="connsiteX0" y="connsiteY0"/>
              </a:cxn>
              <a:cxn ang="0">
                <a:pos x="connsiteX1" y="connsiteY1"/>
              </a:cxn>
              <a:cxn ang="0">
                <a:pos x="connsiteX2" y="connsiteY2"/>
              </a:cxn>
              <a:cxn ang="0">
                <a:pos x="connsiteX3" y="connsiteY3"/>
              </a:cxn>
            </a:cxnLst>
            <a:rect l="l" t="t" r="r" b="b"/>
            <a:pathLst>
              <a:path w="3295650" h="4282440">
                <a:moveTo>
                  <a:pt x="0" y="0"/>
                </a:moveTo>
                <a:lnTo>
                  <a:pt x="3295650" y="0"/>
                </a:lnTo>
                <a:lnTo>
                  <a:pt x="3295650" y="4282440"/>
                </a:lnTo>
                <a:lnTo>
                  <a:pt x="0" y="4282440"/>
                </a:lnTo>
                <a:close/>
              </a:path>
            </a:pathLst>
          </a:custGeom>
          <a:solidFill>
            <a:schemeClr val="bg1">
              <a:lumMod val="95000"/>
            </a:schemeClr>
          </a:solidFill>
        </p:spPr>
        <p:txBody>
          <a:bodyPr wrap="square" anchor="ctr" anchorCtr="1">
            <a:noAutofit/>
          </a:bodyPr>
          <a:lstStyle>
            <a:lvl1pPr marL="0" indent="0">
              <a:buNone/>
              <a:defRPr sz="1600">
                <a:latin typeface="+mn-lt"/>
              </a:defRPr>
            </a:lvl1pPr>
          </a:lstStyle>
          <a:p>
            <a:r>
              <a:rPr lang="en-US"/>
              <a:t>Image</a:t>
            </a:r>
          </a:p>
        </p:txBody>
      </p:sp>
    </p:spTree>
    <p:extLst>
      <p:ext uri="{BB962C8B-B14F-4D97-AF65-F5344CB8AC3E}">
        <p14:creationId xmlns:p14="http://schemas.microsoft.com/office/powerpoint/2010/main" xmlns="" val="2771740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F55FD-3BA0-4F4E-98DE-E2D8E0004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F9D8221-0E27-4085-BC36-42AB39D46A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C973732-C446-4870-A839-2CAC6A4DB6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4FF735-3F3A-444B-9304-01B909F83717}"/>
              </a:ext>
            </a:extLst>
          </p:cNvPr>
          <p:cNvSpPr>
            <a:spLocks noGrp="1"/>
          </p:cNvSpPr>
          <p:nvPr>
            <p:ph type="dt" sz="half" idx="10"/>
          </p:nvPr>
        </p:nvSpPr>
        <p:spPr/>
        <p:txBody>
          <a:bodyPr/>
          <a:lstStyle/>
          <a:p>
            <a:fld id="{861B8609-CDF6-4BD0-9FFF-714633198893}" type="datetimeFigureOut">
              <a:rPr lang="en-US" smtClean="0"/>
              <a:pPr/>
              <a:t>11/5/2021</a:t>
            </a:fld>
            <a:endParaRPr lang="en-US"/>
          </a:p>
        </p:txBody>
      </p:sp>
      <p:sp>
        <p:nvSpPr>
          <p:cNvPr id="6" name="Footer Placeholder 5">
            <a:extLst>
              <a:ext uri="{FF2B5EF4-FFF2-40B4-BE49-F238E27FC236}">
                <a16:creationId xmlns:a16="http://schemas.microsoft.com/office/drawing/2014/main" xmlns="" id="{F201624D-57A7-45F4-B897-A2D1D6E8B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A320242-2D01-4A2B-AC43-533E6EABF6C8}"/>
              </a:ext>
            </a:extLst>
          </p:cNvPr>
          <p:cNvSpPr>
            <a:spLocks noGrp="1"/>
          </p:cNvSpPr>
          <p:nvPr>
            <p:ph type="sldNum" sz="quarter" idx="12"/>
          </p:nvPr>
        </p:nvSpPr>
        <p:spPr/>
        <p:txBody>
          <a:bodyPr/>
          <a:lstStyle/>
          <a:p>
            <a:fld id="{25B29391-FE14-4F7D-BC97-A1141511362B}" type="slidenum">
              <a:rPr lang="en-US" smtClean="0"/>
              <a:pPr/>
              <a:t>‹#›</a:t>
            </a:fld>
            <a:endParaRPr lang="en-US"/>
          </a:p>
        </p:txBody>
      </p:sp>
    </p:spTree>
    <p:extLst>
      <p:ext uri="{BB962C8B-B14F-4D97-AF65-F5344CB8AC3E}">
        <p14:creationId xmlns:p14="http://schemas.microsoft.com/office/powerpoint/2010/main" xmlns="" val="246322140"/>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C39D31-1B94-42FD-B581-992988846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5833243-1579-4054-B030-DFB775299D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6FD3E04-5793-481A-AD6C-BE567766C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DA08E05-18F9-4D40-B336-B480AE096AF1}"/>
              </a:ext>
            </a:extLst>
          </p:cNvPr>
          <p:cNvSpPr>
            <a:spLocks noGrp="1"/>
          </p:cNvSpPr>
          <p:nvPr>
            <p:ph type="dt" sz="half" idx="10"/>
          </p:nvPr>
        </p:nvSpPr>
        <p:spPr/>
        <p:txBody>
          <a:bodyPr/>
          <a:lstStyle/>
          <a:p>
            <a:fld id="{861B8609-CDF6-4BD0-9FFF-714633198893}" type="datetimeFigureOut">
              <a:rPr lang="en-US" smtClean="0"/>
              <a:pPr/>
              <a:t>11/5/2021</a:t>
            </a:fld>
            <a:endParaRPr lang="en-US"/>
          </a:p>
        </p:txBody>
      </p:sp>
      <p:sp>
        <p:nvSpPr>
          <p:cNvPr id="6" name="Footer Placeholder 5">
            <a:extLst>
              <a:ext uri="{FF2B5EF4-FFF2-40B4-BE49-F238E27FC236}">
                <a16:creationId xmlns:a16="http://schemas.microsoft.com/office/drawing/2014/main" xmlns="" id="{BEABDD1A-4C60-4530-9090-9529FD25B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A670D70-454B-4686-A8EC-173E8E156DB9}"/>
              </a:ext>
            </a:extLst>
          </p:cNvPr>
          <p:cNvSpPr>
            <a:spLocks noGrp="1"/>
          </p:cNvSpPr>
          <p:nvPr>
            <p:ph type="sldNum" sz="quarter" idx="12"/>
          </p:nvPr>
        </p:nvSpPr>
        <p:spPr/>
        <p:txBody>
          <a:bodyPr/>
          <a:lstStyle/>
          <a:p>
            <a:fld id="{25B29391-FE14-4F7D-BC97-A1141511362B}" type="slidenum">
              <a:rPr lang="en-US" smtClean="0"/>
              <a:pPr/>
              <a:t>‹#›</a:t>
            </a:fld>
            <a:endParaRPr lang="en-US"/>
          </a:p>
        </p:txBody>
      </p:sp>
    </p:spTree>
    <p:extLst>
      <p:ext uri="{BB962C8B-B14F-4D97-AF65-F5344CB8AC3E}">
        <p14:creationId xmlns:p14="http://schemas.microsoft.com/office/powerpoint/2010/main" xmlns="" val="2306193728"/>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theme" Target="../theme/theme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AB23EF7-90C2-4D2F-9B3E-ED28393721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C0D573B-4583-4016-A25E-5688253CD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D699C6-73B8-406A-8A9F-AA55012A9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B8609-CDF6-4BD0-9FFF-714633198893}" type="datetimeFigureOut">
              <a:rPr lang="en-US" smtClean="0"/>
              <a:pPr/>
              <a:t>11/5/2021</a:t>
            </a:fld>
            <a:endParaRPr lang="en-US"/>
          </a:p>
        </p:txBody>
      </p:sp>
      <p:sp>
        <p:nvSpPr>
          <p:cNvPr id="5" name="Footer Placeholder 4">
            <a:extLst>
              <a:ext uri="{FF2B5EF4-FFF2-40B4-BE49-F238E27FC236}">
                <a16:creationId xmlns:a16="http://schemas.microsoft.com/office/drawing/2014/main" xmlns="" id="{20B23C3F-AA4C-4ADB-AEA8-28588C958C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5B1A84F-B6E6-4382-8A03-D6AE5FE848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29391-FE14-4F7D-BC97-A1141511362B}" type="slidenum">
              <a:rPr lang="en-US" smtClean="0"/>
              <a:pPr/>
              <a:t>‹#›</a:t>
            </a:fld>
            <a:endParaRPr lang="en-US"/>
          </a:p>
        </p:txBody>
      </p:sp>
    </p:spTree>
    <p:extLst>
      <p:ext uri="{BB962C8B-B14F-4D97-AF65-F5344CB8AC3E}">
        <p14:creationId xmlns:p14="http://schemas.microsoft.com/office/powerpoint/2010/main" xmlns="" val="1935737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21" r:id="rId40"/>
    <p:sldLayoutId id="2147483731" r:id="rId41"/>
    <p:sldLayoutId id="2147484559" r:id="rId42"/>
  </p:sldLayoutIdLst>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F3D6D-7D9A-4530-A537-0D6DD4DF2F35}" type="datetimeFigureOut">
              <a:rPr lang="en-US" smtClean="0">
                <a:solidFill>
                  <a:srgbClr val="656D78">
                    <a:tint val="75000"/>
                  </a:srgbClr>
                </a:solidFill>
              </a:rPr>
              <a:pPr/>
              <a:t>11/5/2021</a:t>
            </a:fld>
            <a:endParaRPr lang="en-US">
              <a:solidFill>
                <a:srgbClr val="656D78">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656D78">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374E3-2222-408E-BAB6-4DE3AF7B841B}"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xmlns="" val="1765675855"/>
      </p:ext>
    </p:extLst>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 id="2147484537" r:id="rId12"/>
    <p:sldLayoutId id="2147484538" r:id="rId13"/>
    <p:sldLayoutId id="2147484539" r:id="rId14"/>
    <p:sldLayoutId id="2147484540" r:id="rId15"/>
    <p:sldLayoutId id="2147484541" r:id="rId16"/>
    <p:sldLayoutId id="2147484542" r:id="rId17"/>
    <p:sldLayoutId id="2147484543" r:id="rId18"/>
    <p:sldLayoutId id="2147484544" r:id="rId19"/>
    <p:sldLayoutId id="2147484545" r:id="rId20"/>
    <p:sldLayoutId id="2147484546" r:id="rId21"/>
    <p:sldLayoutId id="2147484547" r:id="rId22"/>
    <p:sldLayoutId id="2147484548" r:id="rId23"/>
    <p:sldLayoutId id="2147484549" r:id="rId24"/>
    <p:sldLayoutId id="2147484550" r:id="rId25"/>
    <p:sldLayoutId id="2147484552" r:id="rId26"/>
    <p:sldLayoutId id="2147484554" r:id="rId27"/>
    <p:sldLayoutId id="2147484555" r:id="rId28"/>
    <p:sldLayoutId id="2147484557" r:id="rId29"/>
    <p:sldLayoutId id="2147484558" r:id="rId30"/>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hyperlink" Target="https://webgate.ec.europa.eu/cas/eim/external/register.cgi" TargetMode="External"/><Relationship Id="rId5" Type="http://schemas.openxmlformats.org/officeDocument/2006/relationships/hyperlink" Target="https://webgate.ec.europa.eu/cas/login?loginRequestId=ECAS_LR-10158332-fkmnKxrsEeoKxPHPjxubNUERWzqrb2oX2NVmzMb9ErwJ73bFHSeqc1zQC1tJ4DLCgXCJ8mfYYMqECh5lsCKTR5W-yntOf97TTHqpWj1k3JizzhW-Av59Xibkqf6Z9MolANdX3jM7EpIYzUzubs9jvguRux5Nndohmy3zT4FZbitCcPIhMgKCzuJgS8bbVvj9FGMG1dS" TargetMode="External"/><Relationship Id="rId4" Type="http://schemas.openxmlformats.org/officeDocument/2006/relationships/hyperlink" Target="https://webgate.ec.europa.eu/erasmus-esc/organisation-registration/screen/hom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hyperlink" Target="https://webgate.ec.europa.eu/cas/eim/external/register.cgi" TargetMode="External"/><Relationship Id="rId5" Type="http://schemas.openxmlformats.org/officeDocument/2006/relationships/hyperlink" Target="https://webgate.ec.europa.eu/erasmus-esc/organisation-registration/screen/home" TargetMode="External"/><Relationship Id="rId4" Type="http://schemas.openxmlformats.org/officeDocument/2006/relationships/hyperlink" Target="https://ec.europa.eu/info/publications/legal-entities_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2.xml"/><Relationship Id="rId4" Type="http://schemas.openxmlformats.org/officeDocument/2006/relationships/hyperlink" Target="https://ec.europa.eu/programmes/erasmus-plus/resources/documents/erasmus-quality-standards-mobility-projects-vet-adults-schools_e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4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xmlns="" val="1062131832"/>
      </p:ext>
    </p:extLst>
  </p:cSld>
  <p:clrMapOvr>
    <a:masterClrMapping/>
  </p:clrMapOvr>
  <mc:AlternateContent xmlns:mc="http://schemas.openxmlformats.org/markup-compatibility/2006">
    <mc:Choice xmlns:p14="http://schemas.microsoft.com/office/powerpoint/2010/main" xmlns="" Requires="p14">
      <p:transition spd="slow" p14:dur="800">
        <p14:flythrough dir="ou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1631852" y="267287"/>
            <a:ext cx="8876714" cy="523220"/>
          </a:xfrm>
          <a:prstGeom prst="rect">
            <a:avLst/>
          </a:prstGeom>
          <a:solidFill>
            <a:srgbClr val="C00000"/>
          </a:solidFill>
        </p:spPr>
        <p:txBody>
          <a:bodyPr wrap="square" rtlCol="0">
            <a:spAutoFit/>
          </a:bodyPr>
          <a:lstStyle/>
          <a:p>
            <a:pPr algn="ctr"/>
            <a:r>
              <a:rPr lang="tr-TR" sz="2800" b="1" dirty="0" smtClean="0">
                <a:solidFill>
                  <a:schemeClr val="bg1"/>
                </a:solidFill>
              </a:rPr>
              <a:t>BEKLENEN ÇIKTILAR</a:t>
            </a:r>
            <a:endParaRPr lang="tr-TR" sz="2800" b="1" dirty="0">
              <a:solidFill>
                <a:schemeClr val="bg1"/>
              </a:solidFill>
            </a:endParaRPr>
          </a:p>
        </p:txBody>
      </p:sp>
      <p:sp>
        <p:nvSpPr>
          <p:cNvPr id="6" name="5 Metin kutusu"/>
          <p:cNvSpPr txBox="1"/>
          <p:nvPr/>
        </p:nvSpPr>
        <p:spPr>
          <a:xfrm>
            <a:off x="900333" y="2124221"/>
            <a:ext cx="10396024" cy="3693319"/>
          </a:xfrm>
          <a:prstGeom prst="rect">
            <a:avLst/>
          </a:prstGeom>
          <a:noFill/>
        </p:spPr>
        <p:txBody>
          <a:bodyPr wrap="square" rtlCol="0">
            <a:spAutoFit/>
          </a:bodyPr>
          <a:lstStyle/>
          <a:p>
            <a:pPr algn="just" fontAlgn="base"/>
            <a:r>
              <a:rPr lang="tr-TR" b="1" dirty="0" smtClean="0"/>
              <a:t>Ana Eylem 1 kapsamında desteklenen hareketlilik faaliyetlerinin aşağıdaki çıktıları üretmesi beklenmektedir:</a:t>
            </a:r>
          </a:p>
          <a:p>
            <a:pPr algn="just" fontAlgn="base"/>
            <a:endParaRPr lang="tr-TR" b="1" dirty="0" smtClean="0"/>
          </a:p>
          <a:p>
            <a:pPr algn="just" fontAlgn="base">
              <a:buFont typeface="Arial" charset="0"/>
              <a:buChar char="•"/>
            </a:pPr>
            <a:r>
              <a:rPr lang="tr-TR" dirty="0" smtClean="0"/>
              <a:t>Daha iyi öğrenme performansı, </a:t>
            </a:r>
          </a:p>
          <a:p>
            <a:pPr algn="just" fontAlgn="base">
              <a:buFont typeface="Arial" charset="0"/>
              <a:buChar char="•"/>
            </a:pPr>
            <a:r>
              <a:rPr lang="tr-TR" dirty="0" smtClean="0"/>
              <a:t>Kişisel gelişimin ve özgüvenin artırılması,</a:t>
            </a:r>
          </a:p>
          <a:p>
            <a:pPr algn="just" fontAlgn="base">
              <a:buFont typeface="Arial" charset="0"/>
              <a:buChar char="•"/>
            </a:pPr>
            <a:r>
              <a:rPr lang="tr-TR" dirty="0" smtClean="0"/>
              <a:t>Güçlendirilmiş kültürlerarası </a:t>
            </a:r>
            <a:r>
              <a:rPr lang="tr-TR" dirty="0" err="1" smtClean="0"/>
              <a:t>farkındalık</a:t>
            </a:r>
            <a:r>
              <a:rPr lang="tr-TR" dirty="0" smtClean="0"/>
              <a:t>,</a:t>
            </a:r>
          </a:p>
          <a:p>
            <a:pPr algn="just" fontAlgn="base">
              <a:buFont typeface="Arial" charset="0"/>
              <a:buChar char="•"/>
            </a:pPr>
            <a:r>
              <a:rPr lang="tr-TR" dirty="0" smtClean="0"/>
              <a:t> Aktif toplumsal katılımın artırılması, </a:t>
            </a:r>
          </a:p>
          <a:p>
            <a:pPr algn="just" fontAlgn="base">
              <a:buFont typeface="Arial" charset="0"/>
              <a:buChar char="•"/>
            </a:pPr>
            <a:r>
              <a:rPr lang="tr-TR" dirty="0" smtClean="0"/>
              <a:t> Avrupa projesine ve AB değerlerine karşı </a:t>
            </a:r>
            <a:r>
              <a:rPr lang="tr-TR" dirty="0" err="1" smtClean="0"/>
              <a:t>farkındalığın</a:t>
            </a:r>
            <a:r>
              <a:rPr lang="tr-TR" dirty="0" smtClean="0"/>
              <a:t> artırılması,</a:t>
            </a:r>
          </a:p>
          <a:p>
            <a:pPr algn="just" fontAlgn="base">
              <a:buFont typeface="Arial" charset="0"/>
              <a:buChar char="•"/>
            </a:pPr>
            <a:r>
              <a:rPr lang="tr-TR" dirty="0" smtClean="0"/>
              <a:t> Yurtdışında geçirilen hareketlilik dönemi sonrasında, gelecekteki (örgün/yaygın) eğitim veya öğretimlerde yer almaya yönelik motivasyonun artırılması.</a:t>
            </a:r>
          </a:p>
          <a:p>
            <a:pPr algn="just" fontAlgn="base">
              <a:buFont typeface="Arial" charset="0"/>
              <a:buChar char="•"/>
            </a:pPr>
            <a:r>
              <a:rPr lang="tr-TR" dirty="0" smtClean="0"/>
              <a:t> Eğitim, öğretim ve gençlik alanındaki personel, uzmanlar ve gençlik çalışanları ile ilgili olarak hareketlilik faaliyetlerinin aşağıdaki çıktıları üretmesi beklenmektedir</a:t>
            </a:r>
            <a:r>
              <a:rPr lang="tr-TR" dirty="0"/>
              <a:t>.</a:t>
            </a:r>
            <a:endParaRPr lang="tr-TR" dirty="0" smtClean="0"/>
          </a:p>
          <a:p>
            <a:pPr algn="just" fontAlgn="base">
              <a:buFont typeface="Arial" charset="0"/>
              <a:buChar char="•"/>
            </a:pPr>
            <a:endParaRPr lang="tr-TR" dirty="0" smtClean="0"/>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1631852" y="267287"/>
            <a:ext cx="8876714" cy="523220"/>
          </a:xfrm>
          <a:prstGeom prst="rect">
            <a:avLst/>
          </a:prstGeom>
          <a:solidFill>
            <a:srgbClr val="C00000"/>
          </a:solidFill>
        </p:spPr>
        <p:txBody>
          <a:bodyPr wrap="square" rtlCol="0">
            <a:spAutoFit/>
          </a:bodyPr>
          <a:lstStyle/>
          <a:p>
            <a:pPr algn="ctr"/>
            <a:r>
              <a:rPr lang="tr-TR" sz="2800" b="1" dirty="0" smtClean="0">
                <a:solidFill>
                  <a:schemeClr val="bg1"/>
                </a:solidFill>
              </a:rPr>
              <a:t>BEKLENEN ÇIKTILR</a:t>
            </a:r>
            <a:endParaRPr lang="tr-TR" sz="2800" b="1" dirty="0">
              <a:solidFill>
                <a:schemeClr val="bg1"/>
              </a:solidFill>
            </a:endParaRPr>
          </a:p>
        </p:txBody>
      </p:sp>
      <p:sp>
        <p:nvSpPr>
          <p:cNvPr id="7" name="6 Metin kutusu"/>
          <p:cNvSpPr txBox="1"/>
          <p:nvPr/>
        </p:nvSpPr>
        <p:spPr>
          <a:xfrm>
            <a:off x="787792" y="1659987"/>
            <a:ext cx="10666660" cy="3693319"/>
          </a:xfrm>
          <a:prstGeom prst="rect">
            <a:avLst/>
          </a:prstGeom>
          <a:noFill/>
        </p:spPr>
        <p:txBody>
          <a:bodyPr wrap="square" rtlCol="0">
            <a:spAutoFit/>
          </a:bodyPr>
          <a:lstStyle/>
          <a:p>
            <a:pPr fontAlgn="base">
              <a:buFont typeface="Arial" charset="0"/>
              <a:buChar char="•"/>
            </a:pPr>
            <a:r>
              <a:rPr lang="tr-TR" dirty="0" smtClean="0"/>
              <a:t> Mesleki profilleri ile bağlantılı geliştirilmiş yeterlilikler (öğretme, öğretim, gençlik çalışması vb.),</a:t>
            </a:r>
          </a:p>
          <a:p>
            <a:pPr fontAlgn="base">
              <a:buFont typeface="Arial" charset="0"/>
              <a:buChar char="•"/>
            </a:pPr>
            <a:r>
              <a:rPr lang="tr-TR" dirty="0" smtClean="0"/>
              <a:t> Ülkeler arasında eğitim, öğretim veya gençlik konusundaki uygulamaların, politikaların ve sistemlerin daha kapsamlı şekilde anlaşılması, </a:t>
            </a:r>
          </a:p>
          <a:p>
            <a:pPr fontAlgn="base">
              <a:buFont typeface="Arial" charset="0"/>
              <a:buChar char="•"/>
            </a:pPr>
            <a:r>
              <a:rPr lang="tr-TR" dirty="0" smtClean="0"/>
              <a:t>Eğitim kurumlarının modernizasyonu ve uluslararası açılımının getirdiği değişikliklerin yapılması için kapasite artırımı,</a:t>
            </a:r>
          </a:p>
          <a:p>
            <a:pPr fontAlgn="base">
              <a:buFont typeface="Arial" charset="0"/>
              <a:buChar char="•"/>
            </a:pPr>
            <a:r>
              <a:rPr lang="tr-TR" dirty="0" smtClean="0"/>
              <a:t>Öğrenciler, stajyerler, çıraklar ve okul öğrencileri, yetişkin öğreniciler, gençler ve gönüllülerin lehine yaptıkları çalışmaların kalitesinin artırılması, </a:t>
            </a:r>
          </a:p>
          <a:p>
            <a:pPr fontAlgn="base">
              <a:buFont typeface="Arial" charset="0"/>
              <a:buChar char="•"/>
            </a:pPr>
            <a:r>
              <a:rPr lang="tr-TR" dirty="0" smtClean="0"/>
              <a:t> Sosyal, dilsel ve kültürel çeşitliliğin öneminin daha iyi anlaşılması,</a:t>
            </a:r>
          </a:p>
          <a:p>
            <a:pPr fontAlgn="base">
              <a:buFont typeface="Arial" charset="0"/>
              <a:buChar char="•"/>
            </a:pPr>
            <a:r>
              <a:rPr lang="tr-TR" dirty="0" smtClean="0"/>
              <a:t> Dezavantajlı kişilerin ihtiyaçlarına cevap verebilme kapasitesinin artırılması,</a:t>
            </a:r>
          </a:p>
          <a:p>
            <a:pPr fontAlgn="base">
              <a:buFont typeface="Arial" charset="0"/>
              <a:buChar char="•"/>
            </a:pPr>
            <a:r>
              <a:rPr lang="tr-TR" dirty="0" smtClean="0"/>
              <a:t> Öğrenicilere yönelik hareketlilik faaliyetlerine daha fazla destek ve teşvik verilmesi,</a:t>
            </a:r>
          </a:p>
          <a:p>
            <a:pPr fontAlgn="base">
              <a:buFont typeface="Arial" charset="0"/>
              <a:buChar char="•"/>
            </a:pPr>
            <a:r>
              <a:rPr lang="tr-TR" b="1" dirty="0" smtClean="0"/>
              <a:t>Yabancı dil yeterliliklerinin geliştirilmesi,</a:t>
            </a:r>
          </a:p>
          <a:p>
            <a:pPr fontAlgn="base">
              <a:buFont typeface="Arial" charset="0"/>
              <a:buChar char="•"/>
            </a:pPr>
            <a:r>
              <a:rPr lang="tr-TR" dirty="0" smtClean="0"/>
              <a:t> Günlük çalışmalarında daha fazla motivasyon ve tatmin</a:t>
            </a:r>
          </a:p>
          <a:p>
            <a:endParaRPr lang="tr-TR" dirty="0"/>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1631852" y="267287"/>
            <a:ext cx="8876714" cy="523220"/>
          </a:xfrm>
          <a:prstGeom prst="rect">
            <a:avLst/>
          </a:prstGeom>
          <a:solidFill>
            <a:srgbClr val="C00000"/>
          </a:solidFill>
        </p:spPr>
        <p:txBody>
          <a:bodyPr wrap="square" rtlCol="0">
            <a:spAutoFit/>
          </a:bodyPr>
          <a:lstStyle/>
          <a:p>
            <a:pPr algn="ctr"/>
            <a:r>
              <a:rPr lang="tr-TR" sz="2800" b="1" dirty="0" smtClean="0">
                <a:solidFill>
                  <a:schemeClr val="bg1"/>
                </a:solidFill>
              </a:rPr>
              <a:t>UA Proje başvuruları Nasıl Yapılır?</a:t>
            </a:r>
            <a:endParaRPr lang="tr-TR" sz="2800" b="1" dirty="0">
              <a:solidFill>
                <a:schemeClr val="bg1"/>
              </a:solidFill>
            </a:endParaRPr>
          </a:p>
        </p:txBody>
      </p:sp>
      <p:sp>
        <p:nvSpPr>
          <p:cNvPr id="5" name="4 Metin kutusu"/>
          <p:cNvSpPr txBox="1"/>
          <p:nvPr/>
        </p:nvSpPr>
        <p:spPr>
          <a:xfrm>
            <a:off x="900332" y="1502688"/>
            <a:ext cx="10707079" cy="5078313"/>
          </a:xfrm>
          <a:prstGeom prst="rect">
            <a:avLst/>
          </a:prstGeom>
          <a:noFill/>
        </p:spPr>
        <p:txBody>
          <a:bodyPr wrap="square" rtlCol="0">
            <a:spAutoFit/>
          </a:bodyPr>
          <a:lstStyle/>
          <a:p>
            <a:pPr fontAlgn="base"/>
            <a:r>
              <a:rPr lang="tr-TR" dirty="0" err="1" smtClean="0"/>
              <a:t>Erasmus</a:t>
            </a:r>
            <a:r>
              <a:rPr lang="tr-TR" dirty="0" smtClean="0"/>
              <a:t>+ Programının Ülke Merkezli projelerine başvuru yapmak isteyenlerin Organizasyon Kimliğine (</a:t>
            </a:r>
            <a:r>
              <a:rPr lang="tr-TR" dirty="0" err="1" smtClean="0"/>
              <a:t>Organisation</a:t>
            </a:r>
            <a:r>
              <a:rPr lang="tr-TR" dirty="0" smtClean="0"/>
              <a:t> ID, OID) sahip olması gerekmektedir.</a:t>
            </a:r>
          </a:p>
          <a:p>
            <a:pPr fontAlgn="base"/>
            <a:r>
              <a:rPr lang="tr-TR" dirty="0" smtClean="0"/>
              <a:t> </a:t>
            </a:r>
          </a:p>
          <a:p>
            <a:pPr fontAlgn="base"/>
            <a:r>
              <a:rPr lang="tr-TR" dirty="0" smtClean="0"/>
              <a:t>Kurumunuza ait bir OID  mevcut değilse </a:t>
            </a:r>
            <a:r>
              <a:rPr lang="tr-TR" dirty="0" err="1" smtClean="0">
                <a:hlinkClick r:id="rId4"/>
              </a:rPr>
              <a:t>Organisation</a:t>
            </a:r>
            <a:r>
              <a:rPr lang="tr-TR" dirty="0" smtClean="0">
                <a:hlinkClick r:id="rId4"/>
              </a:rPr>
              <a:t> </a:t>
            </a:r>
            <a:r>
              <a:rPr lang="tr-TR" dirty="0" err="1" smtClean="0">
                <a:hlinkClick r:id="rId4"/>
              </a:rPr>
              <a:t>Registration</a:t>
            </a:r>
            <a:r>
              <a:rPr lang="tr-TR" dirty="0" smtClean="0">
                <a:hlinkClick r:id="rId4"/>
              </a:rPr>
              <a:t> </a:t>
            </a:r>
            <a:r>
              <a:rPr lang="tr-TR" dirty="0" err="1" smtClean="0">
                <a:hlinkClick r:id="rId4"/>
              </a:rPr>
              <a:t>system</a:t>
            </a:r>
            <a:r>
              <a:rPr lang="tr-TR" dirty="0" smtClean="0">
                <a:hlinkClick r:id="rId4"/>
              </a:rPr>
              <a:t> </a:t>
            </a:r>
            <a:r>
              <a:rPr lang="tr-TR" dirty="0" err="1" smtClean="0">
                <a:hlinkClick r:id="rId4"/>
              </a:rPr>
              <a:t>for</a:t>
            </a:r>
            <a:r>
              <a:rPr lang="tr-TR" dirty="0" smtClean="0">
                <a:hlinkClick r:id="rId4"/>
              </a:rPr>
              <a:t> </a:t>
            </a:r>
            <a:r>
              <a:rPr lang="tr-TR" dirty="0" err="1" smtClean="0">
                <a:hlinkClick r:id="rId4"/>
              </a:rPr>
              <a:t>Erasmus</a:t>
            </a:r>
            <a:r>
              <a:rPr lang="tr-TR" dirty="0" smtClean="0">
                <a:hlinkClick r:id="rId4"/>
              </a:rPr>
              <a:t>+ </a:t>
            </a:r>
            <a:r>
              <a:rPr lang="tr-TR" dirty="0" err="1" smtClean="0">
                <a:hlinkClick r:id="rId4"/>
              </a:rPr>
              <a:t>and</a:t>
            </a:r>
            <a:r>
              <a:rPr lang="tr-TR" dirty="0" smtClean="0">
                <a:hlinkClick r:id="rId4"/>
              </a:rPr>
              <a:t> </a:t>
            </a:r>
            <a:r>
              <a:rPr lang="tr-TR" dirty="0" err="1" smtClean="0">
                <a:hlinkClick r:id="rId4"/>
              </a:rPr>
              <a:t>European</a:t>
            </a:r>
            <a:r>
              <a:rPr lang="tr-TR" dirty="0" smtClean="0">
                <a:hlinkClick r:id="rId4"/>
              </a:rPr>
              <a:t> </a:t>
            </a:r>
            <a:r>
              <a:rPr lang="tr-TR" dirty="0" err="1" smtClean="0">
                <a:hlinkClick r:id="rId4"/>
              </a:rPr>
              <a:t>Solidarity</a:t>
            </a:r>
            <a:r>
              <a:rPr lang="tr-TR" dirty="0" smtClean="0">
                <a:hlinkClick r:id="rId4"/>
              </a:rPr>
              <a:t> </a:t>
            </a:r>
            <a:r>
              <a:rPr lang="tr-TR" dirty="0" err="1" smtClean="0">
                <a:hlinkClick r:id="rId4"/>
              </a:rPr>
              <a:t>Corps</a:t>
            </a:r>
            <a:r>
              <a:rPr lang="tr-TR" dirty="0" smtClean="0"/>
              <a:t> sayfasında yer alan “</a:t>
            </a:r>
            <a:r>
              <a:rPr lang="tr-TR" dirty="0" err="1" smtClean="0">
                <a:hlinkClick r:id="rId5"/>
              </a:rPr>
              <a:t>Register</a:t>
            </a:r>
            <a:r>
              <a:rPr lang="tr-TR" dirty="0" smtClean="0">
                <a:hlinkClick r:id="rId5"/>
              </a:rPr>
              <a:t> </a:t>
            </a:r>
            <a:r>
              <a:rPr lang="tr-TR" dirty="0" err="1" smtClean="0">
                <a:hlinkClick r:id="rId5"/>
              </a:rPr>
              <a:t>my</a:t>
            </a:r>
            <a:r>
              <a:rPr lang="tr-TR" dirty="0" smtClean="0">
                <a:hlinkClick r:id="rId5"/>
              </a:rPr>
              <a:t> </a:t>
            </a:r>
            <a:r>
              <a:rPr lang="tr-TR" dirty="0" err="1" smtClean="0">
                <a:hlinkClick r:id="rId5"/>
              </a:rPr>
              <a:t>organisation</a:t>
            </a:r>
            <a:r>
              <a:rPr lang="tr-TR" dirty="0" smtClean="0"/>
              <a:t>” sekmesinden kayıt yapmanız gerekmektedir. Sisteme </a:t>
            </a:r>
            <a:r>
              <a:rPr lang="tr-TR" dirty="0" smtClean="0">
                <a:hlinkClick r:id="rId6"/>
              </a:rPr>
              <a:t>EU </a:t>
            </a:r>
            <a:r>
              <a:rPr lang="tr-TR" dirty="0" err="1" smtClean="0">
                <a:hlinkClick r:id="rId6"/>
              </a:rPr>
              <a:t>Login</a:t>
            </a:r>
            <a:r>
              <a:rPr lang="tr-TR" dirty="0" smtClean="0"/>
              <a:t> kullanıcı bilgisi ile giriş yapılması gerekmektedir. </a:t>
            </a:r>
          </a:p>
          <a:p>
            <a:pPr fontAlgn="base"/>
            <a:r>
              <a:rPr lang="tr-TR" dirty="0" smtClean="0"/>
              <a:t> </a:t>
            </a:r>
          </a:p>
          <a:p>
            <a:pPr fontAlgn="base"/>
            <a:r>
              <a:rPr lang="tr-TR" dirty="0" smtClean="0"/>
              <a:t>Kurumunuz adına kayıt yapılırken aşağıdaki hususlara dikkat edilmelidir:</a:t>
            </a:r>
          </a:p>
          <a:p>
            <a:pPr fontAlgn="base"/>
            <a:endParaRPr lang="tr-TR" dirty="0" smtClean="0"/>
          </a:p>
          <a:p>
            <a:pPr lvl="1" fontAlgn="base"/>
            <a:r>
              <a:rPr lang="tr-TR" dirty="0" smtClean="0"/>
              <a:t>İlgili sisteme güncel bilgiler ile kayıt olunmalıdır.</a:t>
            </a:r>
          </a:p>
          <a:p>
            <a:pPr lvl="1" fontAlgn="base"/>
            <a:r>
              <a:rPr lang="tr-TR" dirty="0" smtClean="0"/>
              <a:t>OID, </a:t>
            </a:r>
            <a:r>
              <a:rPr lang="tr-TR" dirty="0" err="1" smtClean="0"/>
              <a:t>Erasmus</a:t>
            </a:r>
            <a:r>
              <a:rPr lang="tr-TR" dirty="0" smtClean="0"/>
              <a:t>+ programının tüm ülke merkezli proje başvurularında kullanılmak üzere bir kere alınmalıdır.</a:t>
            </a:r>
          </a:p>
          <a:p>
            <a:pPr lvl="1" fontAlgn="base"/>
            <a:r>
              <a:rPr lang="tr-TR" dirty="0" smtClean="0"/>
              <a:t>OID için kayıt oluştururken kaydı gerçekleştiren kişiye özgü kullanıcı adı ve şifreler yerine, her zaman hatırlanabilecek kullanıcı adı ve şifre tercih edilmelidir. Bu bilgiler sonraki dönem başvurularında da kullanılmak üzere ilgili kişilerin erişimine olanak sağlayacak şekilde muhafaza edilmelidir. (</a:t>
            </a:r>
            <a:r>
              <a:rPr lang="tr-TR" dirty="0" err="1" smtClean="0"/>
              <a:t>Authorised</a:t>
            </a:r>
            <a:r>
              <a:rPr lang="tr-TR" dirty="0" smtClean="0"/>
              <a:t> </a:t>
            </a:r>
            <a:r>
              <a:rPr lang="tr-TR" dirty="0" err="1" smtClean="0"/>
              <a:t>Users</a:t>
            </a:r>
            <a:r>
              <a:rPr lang="tr-TR" dirty="0" smtClean="0"/>
              <a:t> ekranında birden fazla kişi de yetkilendirilebilmektedir.)</a:t>
            </a:r>
          </a:p>
          <a:p>
            <a:pPr lvl="1" fontAlgn="base"/>
            <a:r>
              <a:rPr lang="tr-TR" dirty="0" smtClean="0"/>
              <a:t>Kayıt formundaki tüm bilgiler girildikten ve kayıt gerçekleştirildikten sonra sistem </a:t>
            </a:r>
            <a:r>
              <a:rPr lang="tr-TR" dirty="0" err="1" smtClean="0"/>
              <a:t>OID’yi</a:t>
            </a:r>
            <a:r>
              <a:rPr lang="tr-TR" dirty="0" smtClean="0"/>
              <a:t> otomatik üretir.</a:t>
            </a:r>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1631852" y="267287"/>
            <a:ext cx="8876714" cy="523220"/>
          </a:xfrm>
          <a:prstGeom prst="rect">
            <a:avLst/>
          </a:prstGeom>
          <a:solidFill>
            <a:srgbClr val="C00000"/>
          </a:solidFill>
        </p:spPr>
        <p:txBody>
          <a:bodyPr wrap="square" rtlCol="0">
            <a:spAutoFit/>
          </a:bodyPr>
          <a:lstStyle/>
          <a:p>
            <a:pPr algn="ctr"/>
            <a:r>
              <a:rPr lang="tr-TR" sz="2800" b="1" dirty="0" smtClean="0">
                <a:solidFill>
                  <a:schemeClr val="bg1"/>
                </a:solidFill>
              </a:rPr>
              <a:t>UA Proje başvuruları Nasıl Yapılır?</a:t>
            </a:r>
            <a:endParaRPr lang="tr-TR" sz="2800" b="1" dirty="0">
              <a:solidFill>
                <a:schemeClr val="bg1"/>
              </a:solidFill>
            </a:endParaRPr>
          </a:p>
        </p:txBody>
      </p:sp>
      <p:sp>
        <p:nvSpPr>
          <p:cNvPr id="5" name="4 Metin kutusu"/>
          <p:cNvSpPr txBox="1"/>
          <p:nvPr/>
        </p:nvSpPr>
        <p:spPr>
          <a:xfrm>
            <a:off x="900332" y="1502688"/>
            <a:ext cx="10707079" cy="5078313"/>
          </a:xfrm>
          <a:prstGeom prst="rect">
            <a:avLst/>
          </a:prstGeom>
          <a:noFill/>
        </p:spPr>
        <p:txBody>
          <a:bodyPr wrap="square" rtlCol="0">
            <a:spAutoFit/>
          </a:bodyPr>
          <a:lstStyle/>
          <a:p>
            <a:pPr lvl="1" algn="just" fontAlgn="base"/>
            <a:r>
              <a:rPr lang="tr-TR" dirty="0" smtClean="0"/>
              <a:t>OID, "E" harfi ile başlayan ve 8 rakamla devam eden bir numaradır (Örneğin: E12345678).</a:t>
            </a:r>
          </a:p>
          <a:p>
            <a:pPr lvl="1" algn="just" fontAlgn="base"/>
            <a:r>
              <a:rPr lang="tr-TR" dirty="0" smtClean="0"/>
              <a:t>Kurumunuzun yasal statüsünü gösteren Tüzel Kişilik Formu da sisteme yüklenmiş olmalıdır. Bağlantı adresi verilen sayfada yer alan tüzel kişilik formlarından kurum/kuruluşunuzun yasal statüsüne uygun olanı indirip </a:t>
            </a:r>
            <a:r>
              <a:rPr lang="tr-TR" dirty="0" err="1" smtClean="0"/>
              <a:t>ORS’ye</a:t>
            </a:r>
            <a:r>
              <a:rPr lang="tr-TR" dirty="0" smtClean="0"/>
              <a:t> yükleyiniz: </a:t>
            </a:r>
            <a:r>
              <a:rPr lang="tr-TR" dirty="0" smtClean="0">
                <a:hlinkClick r:id="rId4"/>
              </a:rPr>
              <a:t>https://ec.europa.eu/info/publications/legal-entities_en</a:t>
            </a:r>
            <a:endParaRPr lang="tr-TR" dirty="0" smtClean="0"/>
          </a:p>
          <a:p>
            <a:pPr lvl="1" algn="just" fontAlgn="base"/>
            <a:r>
              <a:rPr lang="tr-TR" dirty="0" smtClean="0"/>
              <a:t>OID kayıt süreci ile ilgili detaylı bilgilere Avrupa Komisyonu tarafından hazırlanan </a:t>
            </a:r>
            <a:r>
              <a:rPr lang="tr-TR" dirty="0" err="1" smtClean="0">
                <a:hlinkClick r:id="rId5"/>
              </a:rPr>
              <a:t>Organisation</a:t>
            </a:r>
            <a:r>
              <a:rPr lang="tr-TR" dirty="0" smtClean="0">
                <a:hlinkClick r:id="rId5"/>
              </a:rPr>
              <a:t> </a:t>
            </a:r>
            <a:r>
              <a:rPr lang="tr-TR" dirty="0" err="1" smtClean="0">
                <a:hlinkClick r:id="rId5"/>
              </a:rPr>
              <a:t>Registration</a:t>
            </a:r>
            <a:r>
              <a:rPr lang="tr-TR" dirty="0" smtClean="0">
                <a:hlinkClick r:id="rId5"/>
              </a:rPr>
              <a:t> </a:t>
            </a:r>
            <a:r>
              <a:rPr lang="tr-TR" dirty="0" err="1" smtClean="0">
                <a:hlinkClick r:id="rId5"/>
              </a:rPr>
              <a:t>system</a:t>
            </a:r>
            <a:r>
              <a:rPr lang="tr-TR" dirty="0" smtClean="0">
                <a:hlinkClick r:id="rId5"/>
              </a:rPr>
              <a:t> </a:t>
            </a:r>
            <a:r>
              <a:rPr lang="tr-TR" dirty="0" err="1" smtClean="0">
                <a:hlinkClick r:id="rId5"/>
              </a:rPr>
              <a:t>for</a:t>
            </a:r>
            <a:r>
              <a:rPr lang="tr-TR" dirty="0" smtClean="0">
                <a:hlinkClick r:id="rId5"/>
              </a:rPr>
              <a:t> </a:t>
            </a:r>
            <a:r>
              <a:rPr lang="tr-TR" dirty="0" err="1" smtClean="0">
                <a:hlinkClick r:id="rId5"/>
              </a:rPr>
              <a:t>Erasmus</a:t>
            </a:r>
            <a:r>
              <a:rPr lang="tr-TR" dirty="0" smtClean="0">
                <a:hlinkClick r:id="rId5"/>
              </a:rPr>
              <a:t>+ </a:t>
            </a:r>
            <a:r>
              <a:rPr lang="tr-TR" dirty="0" err="1" smtClean="0">
                <a:hlinkClick r:id="rId5"/>
              </a:rPr>
              <a:t>and</a:t>
            </a:r>
            <a:r>
              <a:rPr lang="tr-TR" dirty="0" smtClean="0">
                <a:hlinkClick r:id="rId5"/>
              </a:rPr>
              <a:t> </a:t>
            </a:r>
            <a:r>
              <a:rPr lang="tr-TR" dirty="0" err="1" smtClean="0">
                <a:hlinkClick r:id="rId5"/>
              </a:rPr>
              <a:t>European</a:t>
            </a:r>
            <a:r>
              <a:rPr lang="tr-TR" dirty="0" smtClean="0">
                <a:hlinkClick r:id="rId5"/>
              </a:rPr>
              <a:t> </a:t>
            </a:r>
            <a:r>
              <a:rPr lang="tr-TR" dirty="0" err="1" smtClean="0">
                <a:hlinkClick r:id="rId5"/>
              </a:rPr>
              <a:t>Solidarity</a:t>
            </a:r>
            <a:r>
              <a:rPr lang="tr-TR" dirty="0" smtClean="0">
                <a:hlinkClick r:id="rId5"/>
              </a:rPr>
              <a:t> </a:t>
            </a:r>
            <a:r>
              <a:rPr lang="tr-TR" dirty="0" err="1" smtClean="0">
                <a:hlinkClick r:id="rId5"/>
              </a:rPr>
              <a:t>Corps</a:t>
            </a:r>
            <a:r>
              <a:rPr lang="tr-TR" dirty="0" smtClean="0"/>
              <a:t> sayfasından ulaşılabilir.</a:t>
            </a:r>
          </a:p>
          <a:p>
            <a:pPr algn="just" fontAlgn="base"/>
            <a:r>
              <a:rPr lang="tr-TR" dirty="0" smtClean="0"/>
              <a:t> </a:t>
            </a:r>
          </a:p>
          <a:p>
            <a:pPr algn="just" fontAlgn="base"/>
            <a:r>
              <a:rPr lang="tr-TR" dirty="0" smtClean="0"/>
              <a:t>* Daha önce </a:t>
            </a:r>
            <a:r>
              <a:rPr lang="tr-TR" dirty="0" err="1" smtClean="0"/>
              <a:t>Erasmus</a:t>
            </a:r>
            <a:r>
              <a:rPr lang="tr-TR" dirty="0" smtClean="0"/>
              <a:t>+ Programına başvuruda bulunan ve PIC koduna sahip olanlara otomatik olarak OID atanmıştır. Atanmış olan OID, </a:t>
            </a:r>
            <a:r>
              <a:rPr lang="tr-TR" dirty="0" err="1" smtClean="0"/>
              <a:t>Organisation</a:t>
            </a:r>
            <a:r>
              <a:rPr lang="tr-TR" dirty="0" smtClean="0"/>
              <a:t> </a:t>
            </a:r>
            <a:r>
              <a:rPr lang="tr-TR" dirty="0" err="1" smtClean="0"/>
              <a:t>Registration</a:t>
            </a:r>
            <a:r>
              <a:rPr lang="tr-TR" dirty="0" smtClean="0"/>
              <a:t> </a:t>
            </a:r>
            <a:r>
              <a:rPr lang="tr-TR" dirty="0" err="1" smtClean="0"/>
              <a:t>system</a:t>
            </a:r>
            <a:r>
              <a:rPr lang="tr-TR" dirty="0" smtClean="0"/>
              <a:t> </a:t>
            </a:r>
            <a:r>
              <a:rPr lang="tr-TR" dirty="0" err="1" smtClean="0"/>
              <a:t>for</a:t>
            </a:r>
            <a:r>
              <a:rPr lang="tr-TR" dirty="0" smtClean="0"/>
              <a:t> </a:t>
            </a:r>
            <a:r>
              <a:rPr lang="tr-TR" dirty="0" err="1" smtClean="0"/>
              <a:t>Erasmus</a:t>
            </a:r>
            <a:r>
              <a:rPr lang="tr-TR" dirty="0" smtClean="0"/>
              <a:t>+ </a:t>
            </a:r>
            <a:r>
              <a:rPr lang="tr-TR" dirty="0" err="1" smtClean="0"/>
              <a:t>and</a:t>
            </a:r>
            <a:r>
              <a:rPr lang="tr-TR" dirty="0" smtClean="0"/>
              <a:t> </a:t>
            </a:r>
            <a:r>
              <a:rPr lang="tr-TR" dirty="0" err="1" smtClean="0"/>
              <a:t>European</a:t>
            </a:r>
            <a:r>
              <a:rPr lang="tr-TR" dirty="0" smtClean="0"/>
              <a:t> </a:t>
            </a:r>
            <a:r>
              <a:rPr lang="tr-TR" dirty="0" err="1" smtClean="0"/>
              <a:t>Solidarity</a:t>
            </a:r>
            <a:r>
              <a:rPr lang="tr-TR" dirty="0" smtClean="0"/>
              <a:t> </a:t>
            </a:r>
            <a:r>
              <a:rPr lang="tr-TR" dirty="0" err="1" smtClean="0"/>
              <a:t>Corps</a:t>
            </a:r>
            <a:r>
              <a:rPr lang="tr-TR" dirty="0" smtClean="0"/>
              <a:t> sayfasındaki “</a:t>
            </a:r>
            <a:r>
              <a:rPr lang="tr-TR" dirty="0" err="1" smtClean="0"/>
              <a:t>Search</a:t>
            </a:r>
            <a:r>
              <a:rPr lang="tr-TR" dirty="0" smtClean="0"/>
              <a:t>” alanına kurum/kuruluş adı veya “arama kriterlerini genişlet” butonu tıklanarak PIC kodu, vergi numarası vb. bilgiler girilerek öğrenilir. Önceki dönemlerde birden fazla PIC kodu almış olanlar, başvuru yapılacak programdan sorumlu birimle iletişime geçmelidir.</a:t>
            </a:r>
          </a:p>
          <a:p>
            <a:pPr algn="just" fontAlgn="base"/>
            <a:r>
              <a:rPr lang="tr-TR" dirty="0" smtClean="0"/>
              <a:t> </a:t>
            </a:r>
          </a:p>
          <a:p>
            <a:pPr algn="just" fontAlgn="base"/>
            <a:r>
              <a:rPr lang="tr-TR" dirty="0" smtClean="0"/>
              <a:t>* EU </a:t>
            </a:r>
            <a:r>
              <a:rPr lang="tr-TR" dirty="0" err="1" smtClean="0"/>
              <a:t>Login</a:t>
            </a:r>
            <a:r>
              <a:rPr lang="tr-TR" dirty="0" smtClean="0"/>
              <a:t> hesabı olmayanlar “</a:t>
            </a:r>
            <a:r>
              <a:rPr lang="tr-TR" dirty="0" err="1" smtClean="0">
                <a:hlinkClick r:id="rId6"/>
              </a:rPr>
              <a:t>Create</a:t>
            </a:r>
            <a:r>
              <a:rPr lang="tr-TR" dirty="0" smtClean="0">
                <a:hlinkClick r:id="rId6"/>
              </a:rPr>
              <a:t> an </a:t>
            </a:r>
            <a:r>
              <a:rPr lang="tr-TR" dirty="0" err="1" smtClean="0">
                <a:hlinkClick r:id="rId6"/>
              </a:rPr>
              <a:t>account</a:t>
            </a:r>
            <a:r>
              <a:rPr lang="tr-TR" dirty="0" smtClean="0"/>
              <a:t>” sekmesini tıklayarak öncelikle bir EU </a:t>
            </a:r>
            <a:r>
              <a:rPr lang="tr-TR" dirty="0" err="1" smtClean="0"/>
              <a:t>Login</a:t>
            </a:r>
            <a:r>
              <a:rPr lang="tr-TR" dirty="0" smtClean="0"/>
              <a:t> hesabı edinir ve daha sonra sisteme giriş yapar. Bu kullanıcı hesabı bireysel kayıttır ancak kurumsal adresle bir EU </a:t>
            </a:r>
            <a:r>
              <a:rPr lang="tr-TR" dirty="0" err="1" smtClean="0"/>
              <a:t>Login</a:t>
            </a:r>
            <a:r>
              <a:rPr lang="tr-TR" dirty="0" smtClean="0"/>
              <a:t> hesabı oluşturulması ve Organizasyon Kimliği için kurumsal EU </a:t>
            </a:r>
            <a:r>
              <a:rPr lang="tr-TR" dirty="0" err="1" smtClean="0"/>
              <a:t>Login</a:t>
            </a:r>
            <a:r>
              <a:rPr lang="tr-TR" dirty="0" smtClean="0"/>
              <a:t> hesabının kullanılması tavsiye edilir.</a:t>
            </a:r>
            <a:endParaRPr lang="tr-TR" dirty="0"/>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1631852" y="267287"/>
            <a:ext cx="8876714" cy="523220"/>
          </a:xfrm>
          <a:prstGeom prst="rect">
            <a:avLst/>
          </a:prstGeom>
          <a:solidFill>
            <a:srgbClr val="C00000"/>
          </a:solidFill>
        </p:spPr>
        <p:txBody>
          <a:bodyPr wrap="square" rtlCol="0">
            <a:spAutoFit/>
          </a:bodyPr>
          <a:lstStyle/>
          <a:p>
            <a:pPr algn="ctr"/>
            <a:r>
              <a:rPr lang="tr-TR" sz="2800" b="1" dirty="0" err="1" smtClean="0">
                <a:solidFill>
                  <a:schemeClr val="bg2"/>
                </a:solidFill>
              </a:rPr>
              <a:t>Erasmus</a:t>
            </a:r>
            <a:r>
              <a:rPr lang="tr-TR" sz="2800" b="1" dirty="0" smtClean="0">
                <a:solidFill>
                  <a:schemeClr val="bg2"/>
                </a:solidFill>
              </a:rPr>
              <a:t> Akreditasyonu Nedir?</a:t>
            </a:r>
            <a:endParaRPr lang="tr-TR" sz="2800" dirty="0" smtClean="0">
              <a:solidFill>
                <a:schemeClr val="bg2"/>
              </a:solidFill>
            </a:endParaRPr>
          </a:p>
        </p:txBody>
      </p:sp>
      <p:sp>
        <p:nvSpPr>
          <p:cNvPr id="5" name="4 Metin kutusu"/>
          <p:cNvSpPr txBox="1"/>
          <p:nvPr/>
        </p:nvSpPr>
        <p:spPr>
          <a:xfrm>
            <a:off x="970671" y="1322363"/>
            <a:ext cx="10396024" cy="4247317"/>
          </a:xfrm>
          <a:prstGeom prst="rect">
            <a:avLst/>
          </a:prstGeom>
          <a:noFill/>
        </p:spPr>
        <p:txBody>
          <a:bodyPr wrap="square" rtlCol="0">
            <a:spAutoFit/>
          </a:bodyPr>
          <a:lstStyle/>
          <a:p>
            <a:pPr algn="just"/>
            <a:r>
              <a:rPr lang="tr-TR" b="1" dirty="0" smtClean="0"/>
              <a:t> </a:t>
            </a:r>
            <a:endParaRPr lang="tr-TR" dirty="0" smtClean="0"/>
          </a:p>
          <a:p>
            <a:pPr algn="just"/>
            <a:endParaRPr lang="tr-TR" dirty="0" smtClean="0"/>
          </a:p>
          <a:p>
            <a:pPr algn="just"/>
            <a:endParaRPr lang="tr-TR" dirty="0"/>
          </a:p>
          <a:p>
            <a:pPr algn="just"/>
            <a:r>
              <a:rPr lang="tr-TR" dirty="0" err="1" smtClean="0"/>
              <a:t>Erasmus</a:t>
            </a:r>
            <a:r>
              <a:rPr lang="tr-TR" dirty="0" smtClean="0"/>
              <a:t> Akreditasyonu, Okul Eğitimi, Yetişkin Eğitimi ve Mesleki Eğitim alanlarında sınır ötesi değişim ve işbirliği yapmak isteyen kurum/kuruluşlar için bir araçtır. </a:t>
            </a:r>
            <a:r>
              <a:rPr lang="tr-TR" dirty="0" err="1" smtClean="0"/>
              <a:t>Erasmus</a:t>
            </a:r>
            <a:r>
              <a:rPr lang="tr-TR" dirty="0" smtClean="0"/>
              <a:t> Akreditasyonunun genel hedefi; Avrupa öğretim ve öğrenim boyutunun güçlendirilmesi amacıyla içerme, çeşitlilik, </a:t>
            </a:r>
            <a:r>
              <a:rPr lang="tr-TR" dirty="0" err="1" smtClean="0"/>
              <a:t>hoşgörü̈</a:t>
            </a:r>
            <a:r>
              <a:rPr lang="tr-TR" dirty="0" smtClean="0"/>
              <a:t> ve demokratik katılım değerlerinin teşvik edilmesi ile Avrupa mirası ve çeşitlilikteki zenginlik hakkında bilgi edinmek ve Avrupa genelinde profesyonel ağlarının geliştirilmesini desteklemektir. </a:t>
            </a:r>
          </a:p>
          <a:p>
            <a:pPr algn="just"/>
            <a:endParaRPr lang="tr-TR" dirty="0" smtClean="0"/>
          </a:p>
          <a:p>
            <a:pPr algn="just"/>
            <a:r>
              <a:rPr lang="tr-TR" dirty="0" err="1" smtClean="0"/>
              <a:t>Erasmus</a:t>
            </a:r>
            <a:r>
              <a:rPr lang="tr-TR" dirty="0" smtClean="0"/>
              <a:t>+ Akredite Kurumu olarak İzmir İl Milli Eğitim Müdürlüğü, Türkiye Ulusal Ajansı tarafından finanse edilen Ana Eylem 1 fırsatlarına daha basitleştirilmiş erişim elde edecektir. İlgili alanda basitleştirilmiş yıllık finansman çağrılarına, akredite projeler sunacaktır. Bu projeler, İzmir İl Milli Eğitim Müdürlüğü uhdesinde bulunan okul ve kurumlarımızın İzmir </a:t>
            </a:r>
            <a:r>
              <a:rPr lang="tr-TR" dirty="0" err="1" smtClean="0"/>
              <a:t>Uluslararasılaşma</a:t>
            </a:r>
            <a:r>
              <a:rPr lang="tr-TR" dirty="0" smtClean="0"/>
              <a:t> Stratejik Planı hedef ve stratejilerine katkı sağlayacak hareketlilik başvuruları yapmalarına fırsat sağlamaktadır.</a:t>
            </a:r>
          </a:p>
          <a:p>
            <a:endParaRPr lang="tr-TR" dirty="0"/>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1631852" y="267287"/>
            <a:ext cx="8876714" cy="1384995"/>
          </a:xfrm>
          <a:prstGeom prst="rect">
            <a:avLst/>
          </a:prstGeom>
          <a:solidFill>
            <a:srgbClr val="C00000"/>
          </a:solidFill>
        </p:spPr>
        <p:txBody>
          <a:bodyPr wrap="square" rtlCol="0">
            <a:spAutoFit/>
          </a:bodyPr>
          <a:lstStyle/>
          <a:p>
            <a:pPr algn="ctr"/>
            <a:r>
              <a:rPr lang="tr-TR" sz="2800" b="1" dirty="0" smtClean="0">
                <a:solidFill>
                  <a:schemeClr val="bg2"/>
                </a:solidFill>
              </a:rPr>
              <a:t>İzmir İl Milli Eğitim Müdürlüğü </a:t>
            </a:r>
            <a:r>
              <a:rPr lang="tr-TR" sz="2800" b="1" dirty="0" err="1" smtClean="0">
                <a:solidFill>
                  <a:schemeClr val="bg2"/>
                </a:solidFill>
              </a:rPr>
              <a:t>Erasmus</a:t>
            </a:r>
            <a:r>
              <a:rPr lang="tr-TR" sz="2800" b="1" dirty="0" smtClean="0">
                <a:solidFill>
                  <a:schemeClr val="bg2"/>
                </a:solidFill>
              </a:rPr>
              <a:t> Akreditasyonuna Okul / Kurumlar Nasıl Dahil</a:t>
            </a:r>
            <a:endParaRPr lang="tr-TR" sz="2800" dirty="0" smtClean="0">
              <a:solidFill>
                <a:schemeClr val="bg2"/>
              </a:solidFill>
            </a:endParaRPr>
          </a:p>
          <a:p>
            <a:pPr algn="ctr"/>
            <a:r>
              <a:rPr lang="tr-TR" sz="2800" b="1" dirty="0" smtClean="0">
                <a:solidFill>
                  <a:schemeClr val="bg2"/>
                </a:solidFill>
              </a:rPr>
              <a:t>Olabilir? </a:t>
            </a:r>
            <a:endParaRPr lang="tr-TR" sz="2800" dirty="0">
              <a:solidFill>
                <a:schemeClr val="bg2"/>
              </a:solidFill>
            </a:endParaRPr>
          </a:p>
        </p:txBody>
      </p:sp>
      <p:sp>
        <p:nvSpPr>
          <p:cNvPr id="5" name="4 Metin kutusu"/>
          <p:cNvSpPr txBox="1"/>
          <p:nvPr/>
        </p:nvSpPr>
        <p:spPr>
          <a:xfrm>
            <a:off x="900332" y="1927274"/>
            <a:ext cx="10396024" cy="369332"/>
          </a:xfrm>
          <a:prstGeom prst="rect">
            <a:avLst/>
          </a:prstGeom>
          <a:noFill/>
        </p:spPr>
        <p:txBody>
          <a:bodyPr wrap="square" rtlCol="0">
            <a:spAutoFit/>
          </a:bodyPr>
          <a:lstStyle/>
          <a:p>
            <a:r>
              <a:rPr lang="tr-TR" b="1" dirty="0" smtClean="0"/>
              <a:t> </a:t>
            </a:r>
            <a:endParaRPr lang="tr-TR" dirty="0" smtClean="0"/>
          </a:p>
        </p:txBody>
      </p:sp>
      <p:sp>
        <p:nvSpPr>
          <p:cNvPr id="6" name="5 Metin kutusu"/>
          <p:cNvSpPr txBox="1"/>
          <p:nvPr/>
        </p:nvSpPr>
        <p:spPr>
          <a:xfrm>
            <a:off x="1252024" y="2321170"/>
            <a:ext cx="10396025" cy="2862322"/>
          </a:xfrm>
          <a:prstGeom prst="rect">
            <a:avLst/>
          </a:prstGeom>
          <a:noFill/>
        </p:spPr>
        <p:txBody>
          <a:bodyPr wrap="square" rtlCol="0">
            <a:spAutoFit/>
          </a:bodyPr>
          <a:lstStyle/>
          <a:p>
            <a:pPr algn="just"/>
            <a:endParaRPr lang="tr-TR" dirty="0" smtClean="0"/>
          </a:p>
          <a:p>
            <a:pPr algn="just"/>
            <a:endParaRPr lang="tr-TR" dirty="0"/>
          </a:p>
          <a:p>
            <a:pPr algn="just"/>
            <a:r>
              <a:rPr lang="tr-TR" dirty="0" smtClean="0"/>
              <a:t>İzmir İl Milli Eğitim Müdürlüğü </a:t>
            </a:r>
            <a:r>
              <a:rPr lang="tr-TR" dirty="0" err="1" smtClean="0"/>
              <a:t>Erasmus</a:t>
            </a:r>
            <a:r>
              <a:rPr lang="tr-TR" dirty="0" smtClean="0"/>
              <a:t> Akreditasyonu kapsamında bu fırsatlardan yararlanmak isteyen okul ve kurumlarımız, Avrupa Komisyonu tarafından yayınlanan </a:t>
            </a:r>
            <a:r>
              <a:rPr lang="tr-TR" dirty="0" err="1" smtClean="0"/>
              <a:t>Erasmus</a:t>
            </a:r>
            <a:r>
              <a:rPr lang="tr-TR" dirty="0" smtClean="0"/>
              <a:t>+ Program Rehberi’nde yayınlanan usul / esasları ve İzmir MEM </a:t>
            </a:r>
            <a:r>
              <a:rPr lang="tr-TR" dirty="0" err="1" smtClean="0"/>
              <a:t>Erasmus</a:t>
            </a:r>
            <a:r>
              <a:rPr lang="tr-TR" dirty="0" smtClean="0"/>
              <a:t>+ Akreditasyon Programı 2021 Çağrı Dönemi Başvuru Rehberini esas alarak İzmir Milli Eğitim Müdürlüğü hareketlilik başvurularını sunabilirler. İzmir MEM tarafından yapılacak uzman değerlendirmesi sonucunda başarılı bulunan okullar, Konsorsiyum üyesi olarak sundukları başvuruların içeriğine göre personel ve öğrenci hareketlilik fırsatlarından yararlanabilirler.</a:t>
            </a:r>
          </a:p>
          <a:p>
            <a:endParaRPr lang="tr-TR" dirty="0"/>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1631852" y="267287"/>
            <a:ext cx="8876714" cy="523220"/>
          </a:xfrm>
          <a:prstGeom prst="rect">
            <a:avLst/>
          </a:prstGeom>
          <a:solidFill>
            <a:srgbClr val="C00000"/>
          </a:solidFill>
        </p:spPr>
        <p:txBody>
          <a:bodyPr wrap="square" rtlCol="0">
            <a:spAutoFit/>
          </a:bodyPr>
          <a:lstStyle/>
          <a:p>
            <a:pPr algn="ctr"/>
            <a:r>
              <a:rPr lang="tr-TR" sz="2800" b="1" dirty="0" smtClean="0">
                <a:solidFill>
                  <a:schemeClr val="bg1"/>
                </a:solidFill>
              </a:rPr>
              <a:t>OKULLAR İÇİN ERASMUS + FIRSATLARI</a:t>
            </a:r>
            <a:endParaRPr lang="tr-TR" sz="2800" b="1" dirty="0">
              <a:solidFill>
                <a:schemeClr val="bg1"/>
              </a:solidFill>
            </a:endParaRPr>
          </a:p>
        </p:txBody>
      </p:sp>
      <p:sp>
        <p:nvSpPr>
          <p:cNvPr id="5" name="4 Metin kutusu"/>
          <p:cNvSpPr txBox="1"/>
          <p:nvPr/>
        </p:nvSpPr>
        <p:spPr>
          <a:xfrm>
            <a:off x="998807" y="1856935"/>
            <a:ext cx="10396024" cy="3693319"/>
          </a:xfrm>
          <a:prstGeom prst="rect">
            <a:avLst/>
          </a:prstGeom>
          <a:noFill/>
        </p:spPr>
        <p:txBody>
          <a:bodyPr wrap="square" rtlCol="0">
            <a:spAutoFit/>
          </a:bodyPr>
          <a:lstStyle/>
          <a:p>
            <a:pPr algn="just"/>
            <a:endParaRPr lang="tr-TR" dirty="0" smtClean="0">
              <a:solidFill>
                <a:srgbClr val="FF0000"/>
              </a:solidFill>
            </a:endParaRPr>
          </a:p>
          <a:p>
            <a:pPr algn="just"/>
            <a:endParaRPr lang="tr-TR" dirty="0">
              <a:solidFill>
                <a:srgbClr val="FF0000"/>
              </a:solidFill>
            </a:endParaRPr>
          </a:p>
          <a:p>
            <a:pPr algn="just"/>
            <a:r>
              <a:rPr lang="tr-TR" dirty="0" smtClean="0">
                <a:solidFill>
                  <a:srgbClr val="FF0000"/>
                </a:solidFill>
              </a:rPr>
              <a:t>Akreditasyon kapsamında </a:t>
            </a:r>
            <a:r>
              <a:rPr lang="tr-TR" dirty="0" err="1" smtClean="0">
                <a:solidFill>
                  <a:srgbClr val="FF0000"/>
                </a:solidFill>
              </a:rPr>
              <a:t>Erasmus</a:t>
            </a:r>
            <a:r>
              <a:rPr lang="tr-TR" dirty="0" smtClean="0">
                <a:solidFill>
                  <a:srgbClr val="FF0000"/>
                </a:solidFill>
              </a:rPr>
              <a:t>+:</a:t>
            </a:r>
            <a:r>
              <a:rPr lang="tr-TR" dirty="0" smtClean="0"/>
              <a:t>Akredite olmayan ve/ya kısa dönem proje başvurusu yapmadan da </a:t>
            </a:r>
            <a:r>
              <a:rPr lang="tr-TR" dirty="0" err="1" smtClean="0"/>
              <a:t>Erasmus</a:t>
            </a:r>
            <a:r>
              <a:rPr lang="tr-TR" dirty="0" smtClean="0"/>
              <a:t>+ hareketlilik fırsatlarından yararlanmak isteyenler, Akredite olmuş kurumlarla irtibata geçerek hareketlilik konsorsiyumlarına dahil olabilirler ya da Program Ülkelerinden gelecek katılımcılara ev sahipliği yapabilirler. </a:t>
            </a:r>
          </a:p>
          <a:p>
            <a:pPr algn="just">
              <a:buFont typeface="Arial" charset="0"/>
              <a:buChar char="•"/>
            </a:pPr>
            <a:endParaRPr lang="tr-TR" dirty="0" smtClean="0">
              <a:solidFill>
                <a:schemeClr val="tx2"/>
              </a:solidFill>
            </a:endParaRPr>
          </a:p>
          <a:p>
            <a:pPr algn="just" fontAlgn="base"/>
            <a:r>
              <a:rPr lang="tr-TR" dirty="0" smtClean="0">
                <a:solidFill>
                  <a:schemeClr val="tx2"/>
                </a:solidFill>
              </a:rPr>
              <a:t> </a:t>
            </a:r>
            <a:r>
              <a:rPr lang="tr-TR" dirty="0" smtClean="0"/>
              <a:t>Akreditasyonu olmayan, kısıtlı kurumsal kapasite ile personel kaynağına sahip kurum/kuruluşlar Programa dahil olabilmek için akredite olmuş bir kurum/kuruluş tarafından kurulacak bir konsorsiyumun yapısına katılabilirler. Bir konsorsiyumun yapısına katılmak için ayrıca başvuru yapılmasına gerek yoktur. </a:t>
            </a:r>
            <a:r>
              <a:rPr lang="tr-TR" dirty="0" smtClean="0">
                <a:solidFill>
                  <a:schemeClr val="accent1">
                    <a:lumMod val="75000"/>
                  </a:schemeClr>
                </a:solidFill>
              </a:rPr>
              <a:t>Bunun için kurum/kuruluşların konsorsiyum koordinatörüyle mutabakata varması gerekmektedir.</a:t>
            </a:r>
          </a:p>
          <a:p>
            <a:endParaRPr lang="tr-TR" dirty="0"/>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1631852" y="267287"/>
            <a:ext cx="8876714" cy="523220"/>
          </a:xfrm>
          <a:prstGeom prst="rect">
            <a:avLst/>
          </a:prstGeom>
          <a:solidFill>
            <a:srgbClr val="C00000"/>
          </a:solidFill>
        </p:spPr>
        <p:txBody>
          <a:bodyPr wrap="square" rtlCol="0">
            <a:spAutoFit/>
          </a:bodyPr>
          <a:lstStyle/>
          <a:p>
            <a:pPr algn="ctr"/>
            <a:r>
              <a:rPr lang="tr-TR" sz="2800" b="1" dirty="0" smtClean="0">
                <a:solidFill>
                  <a:schemeClr val="bg1"/>
                </a:solidFill>
              </a:rPr>
              <a:t>AKREDİTASYON KAPASİTE PLANLAMASI</a:t>
            </a:r>
            <a:endParaRPr lang="tr-TR" sz="2800" b="1" dirty="0">
              <a:solidFill>
                <a:schemeClr val="bg1"/>
              </a:solidFill>
            </a:endParaRPr>
          </a:p>
        </p:txBody>
      </p:sp>
      <p:graphicFrame>
        <p:nvGraphicFramePr>
          <p:cNvPr id="6" name="Tablo 1"/>
          <p:cNvGraphicFramePr>
            <a:graphicFrameLocks noGrp="1"/>
          </p:cNvGraphicFramePr>
          <p:nvPr>
            <p:extLst/>
          </p:nvPr>
        </p:nvGraphicFramePr>
        <p:xfrm>
          <a:off x="1764212" y="1988172"/>
          <a:ext cx="8274531" cy="3068875"/>
        </p:xfrm>
        <a:graphic>
          <a:graphicData uri="http://schemas.openxmlformats.org/drawingml/2006/table">
            <a:tbl>
              <a:tblPr firstRow="1" firstCol="1" lastRow="1" lastCol="1" bandRow="1" bandCol="1"/>
              <a:tblGrid>
                <a:gridCol w="1638607"/>
                <a:gridCol w="3665701"/>
                <a:gridCol w="2970223"/>
              </a:tblGrid>
              <a:tr h="749410">
                <a:tc>
                  <a:txBody>
                    <a:bodyPr/>
                    <a:lstStyle/>
                    <a:p>
                      <a:pPr marL="76200">
                        <a:spcBef>
                          <a:spcPts val="715"/>
                        </a:spcBef>
                        <a:spcAft>
                          <a:spcPts val="0"/>
                        </a:spcAft>
                      </a:pPr>
                      <a:r>
                        <a:rPr lang="tr-TR" sz="1600" b="1" dirty="0" smtClean="0">
                          <a:solidFill>
                            <a:schemeClr val="tx2"/>
                          </a:solidFill>
                          <a:effectLst/>
                          <a:latin typeface="Arial"/>
                          <a:ea typeface="Microsoft Sans Serif"/>
                          <a:cs typeface="Microsoft Sans Serif"/>
                        </a:rPr>
                        <a:t>Yıl</a:t>
                      </a:r>
                      <a:endParaRPr lang="tr-TR" sz="2400" dirty="0">
                        <a:solidFill>
                          <a:schemeClr val="tx2"/>
                        </a:solidFill>
                        <a:effectLst/>
                        <a:latin typeface="Microsoft Sans Serif"/>
                        <a:ea typeface="Microsoft Sans Serif"/>
                      </a:endParaRPr>
                    </a:p>
                  </a:txBody>
                  <a:tcPr marL="0" marR="0" marT="0" marB="0">
                    <a:lnL>
                      <a:noFill/>
                    </a:lnL>
                    <a:lnR>
                      <a:noFill/>
                    </a:lnR>
                    <a:lnT>
                      <a:noFill/>
                    </a:lnT>
                    <a:lnB>
                      <a:noFill/>
                    </a:lnB>
                    <a:solidFill>
                      <a:srgbClr val="DCDCDC"/>
                    </a:solidFill>
                  </a:tcPr>
                </a:tc>
                <a:tc>
                  <a:txBody>
                    <a:bodyPr/>
                    <a:lstStyle/>
                    <a:p>
                      <a:pPr marL="974725">
                        <a:spcBef>
                          <a:spcPts val="715"/>
                        </a:spcBef>
                        <a:spcAft>
                          <a:spcPts val="0"/>
                        </a:spcAft>
                      </a:pPr>
                      <a:r>
                        <a:rPr lang="tr-TR" sz="1600" b="1" dirty="0" smtClean="0">
                          <a:solidFill>
                            <a:schemeClr val="tx2"/>
                          </a:solidFill>
                          <a:effectLst/>
                          <a:latin typeface="Arial"/>
                          <a:ea typeface="Microsoft Sans Serif"/>
                          <a:cs typeface="Microsoft Sans Serif"/>
                        </a:rPr>
                        <a:t>Planlanan Öğrenci Sayısı</a:t>
                      </a:r>
                      <a:endParaRPr lang="tr-TR" sz="2400" dirty="0">
                        <a:solidFill>
                          <a:schemeClr val="tx2"/>
                        </a:solidFill>
                        <a:effectLst/>
                        <a:latin typeface="Microsoft Sans Serif"/>
                        <a:ea typeface="Microsoft Sans Serif"/>
                      </a:endParaRPr>
                    </a:p>
                  </a:txBody>
                  <a:tcPr marL="0" marR="0" marT="0" marB="0">
                    <a:lnL>
                      <a:noFill/>
                    </a:lnL>
                    <a:lnR>
                      <a:noFill/>
                    </a:lnR>
                    <a:lnT>
                      <a:noFill/>
                    </a:lnT>
                    <a:lnB>
                      <a:noFill/>
                    </a:lnB>
                    <a:solidFill>
                      <a:srgbClr val="DCDCDC"/>
                    </a:solidFill>
                  </a:tcPr>
                </a:tc>
                <a:tc>
                  <a:txBody>
                    <a:bodyPr/>
                    <a:lstStyle/>
                    <a:p>
                      <a:pPr marL="247015">
                        <a:spcBef>
                          <a:spcPts val="715"/>
                        </a:spcBef>
                        <a:spcAft>
                          <a:spcPts val="0"/>
                        </a:spcAft>
                      </a:pPr>
                      <a:r>
                        <a:rPr lang="tr-TR" sz="1600" b="1" dirty="0" smtClean="0">
                          <a:solidFill>
                            <a:schemeClr val="tx2"/>
                          </a:solidFill>
                          <a:effectLst/>
                          <a:latin typeface="Arial"/>
                          <a:ea typeface="Microsoft Sans Serif"/>
                          <a:cs typeface="Microsoft Sans Serif"/>
                        </a:rPr>
                        <a:t>Planlanan Personel Sayısı</a:t>
                      </a:r>
                      <a:r>
                        <a:rPr lang="tr-TR" sz="1600" b="1" baseline="0" dirty="0" smtClean="0">
                          <a:solidFill>
                            <a:schemeClr val="tx2"/>
                          </a:solidFill>
                          <a:effectLst/>
                          <a:latin typeface="Arial"/>
                          <a:ea typeface="Microsoft Sans Serif"/>
                          <a:cs typeface="Microsoft Sans Serif"/>
                        </a:rPr>
                        <a:t> (Öğretmen-İdareci)</a:t>
                      </a:r>
                      <a:endParaRPr lang="tr-TR" sz="2400" dirty="0">
                        <a:solidFill>
                          <a:schemeClr val="tx2"/>
                        </a:solidFill>
                        <a:effectLst/>
                        <a:latin typeface="Microsoft Sans Serif"/>
                        <a:ea typeface="Microsoft Sans Serif"/>
                      </a:endParaRPr>
                    </a:p>
                  </a:txBody>
                  <a:tcPr marL="0" marR="0" marT="0" marB="0">
                    <a:lnL>
                      <a:noFill/>
                    </a:lnL>
                    <a:lnR>
                      <a:noFill/>
                    </a:lnR>
                    <a:lnT>
                      <a:noFill/>
                    </a:lnT>
                    <a:lnB>
                      <a:noFill/>
                    </a:lnB>
                    <a:solidFill>
                      <a:srgbClr val="DCDCDC"/>
                    </a:solidFill>
                  </a:tcPr>
                </a:tc>
              </a:tr>
              <a:tr h="503510">
                <a:tc>
                  <a:txBody>
                    <a:bodyPr/>
                    <a:lstStyle/>
                    <a:p>
                      <a:pPr marL="76200">
                        <a:spcBef>
                          <a:spcPts val="730"/>
                        </a:spcBef>
                        <a:spcAft>
                          <a:spcPts val="0"/>
                        </a:spcAft>
                      </a:pPr>
                      <a:r>
                        <a:rPr lang="en-US" sz="1600">
                          <a:solidFill>
                            <a:schemeClr val="tx2"/>
                          </a:solidFill>
                          <a:effectLst/>
                          <a:latin typeface="Microsoft Sans Serif"/>
                          <a:ea typeface="Microsoft Sans Serif"/>
                        </a:rPr>
                        <a:t>1</a:t>
                      </a:r>
                      <a:endParaRPr lang="tr-TR" sz="2400">
                        <a:solidFill>
                          <a:schemeClr val="tx2"/>
                        </a:solidFill>
                        <a:effectLst/>
                        <a:latin typeface="Microsoft Sans Serif"/>
                        <a:ea typeface="Microsoft Sans Serif"/>
                      </a:endParaRPr>
                    </a:p>
                  </a:txBody>
                  <a:tcPr marL="0" marR="0" marT="0" marB="0">
                    <a:lnL>
                      <a:noFill/>
                    </a:lnL>
                    <a:lnR>
                      <a:noFill/>
                    </a:lnR>
                    <a:lnT>
                      <a:noFill/>
                    </a:lnT>
                    <a:lnB>
                      <a:noFill/>
                    </a:lnB>
                  </a:tcPr>
                </a:tc>
                <a:tc>
                  <a:txBody>
                    <a:bodyPr/>
                    <a:lstStyle/>
                    <a:p>
                      <a:pPr marL="974725">
                        <a:spcBef>
                          <a:spcPts val="730"/>
                        </a:spcBef>
                        <a:spcAft>
                          <a:spcPts val="0"/>
                        </a:spcAft>
                      </a:pPr>
                      <a:r>
                        <a:rPr lang="en-US" sz="1600" dirty="0">
                          <a:solidFill>
                            <a:schemeClr val="tx2"/>
                          </a:solidFill>
                          <a:effectLst/>
                          <a:latin typeface="Microsoft Sans Serif"/>
                          <a:ea typeface="Microsoft Sans Serif"/>
                        </a:rPr>
                        <a:t>200</a:t>
                      </a:r>
                      <a:endParaRPr lang="tr-TR" sz="2400" dirty="0">
                        <a:solidFill>
                          <a:schemeClr val="tx2"/>
                        </a:solidFill>
                        <a:effectLst/>
                        <a:latin typeface="Microsoft Sans Serif"/>
                        <a:ea typeface="Microsoft Sans Serif"/>
                      </a:endParaRPr>
                    </a:p>
                  </a:txBody>
                  <a:tcPr marL="0" marR="0" marT="0" marB="0">
                    <a:lnL>
                      <a:noFill/>
                    </a:lnL>
                    <a:lnR>
                      <a:noFill/>
                    </a:lnR>
                    <a:lnT>
                      <a:noFill/>
                    </a:lnT>
                    <a:lnB>
                      <a:noFill/>
                    </a:lnB>
                  </a:tcPr>
                </a:tc>
                <a:tc>
                  <a:txBody>
                    <a:bodyPr/>
                    <a:lstStyle/>
                    <a:p>
                      <a:pPr marL="247015">
                        <a:spcBef>
                          <a:spcPts val="730"/>
                        </a:spcBef>
                        <a:spcAft>
                          <a:spcPts val="0"/>
                        </a:spcAft>
                      </a:pPr>
                      <a:r>
                        <a:rPr lang="en-US" sz="1600">
                          <a:solidFill>
                            <a:schemeClr val="tx2"/>
                          </a:solidFill>
                          <a:effectLst/>
                          <a:latin typeface="Microsoft Sans Serif"/>
                          <a:ea typeface="Microsoft Sans Serif"/>
                        </a:rPr>
                        <a:t>300</a:t>
                      </a:r>
                      <a:endParaRPr lang="tr-TR" sz="2400">
                        <a:solidFill>
                          <a:schemeClr val="tx2"/>
                        </a:solidFill>
                        <a:effectLst/>
                        <a:latin typeface="Microsoft Sans Serif"/>
                        <a:ea typeface="Microsoft Sans Serif"/>
                      </a:endParaRPr>
                    </a:p>
                  </a:txBody>
                  <a:tcPr marL="0" marR="0" marT="0" marB="0">
                    <a:lnL>
                      <a:noFill/>
                    </a:lnL>
                    <a:lnR>
                      <a:noFill/>
                    </a:lnR>
                    <a:lnT>
                      <a:noFill/>
                    </a:lnT>
                    <a:lnB>
                      <a:noFill/>
                    </a:lnB>
                  </a:tcPr>
                </a:tc>
              </a:tr>
              <a:tr h="491801">
                <a:tc>
                  <a:txBody>
                    <a:bodyPr/>
                    <a:lstStyle/>
                    <a:p>
                      <a:pPr marL="76200">
                        <a:spcBef>
                          <a:spcPts val="675"/>
                        </a:spcBef>
                        <a:spcAft>
                          <a:spcPts val="0"/>
                        </a:spcAft>
                      </a:pPr>
                      <a:r>
                        <a:rPr lang="en-US" sz="1600">
                          <a:solidFill>
                            <a:schemeClr val="tx2"/>
                          </a:solidFill>
                          <a:effectLst/>
                          <a:latin typeface="Microsoft Sans Serif"/>
                          <a:ea typeface="Microsoft Sans Serif"/>
                        </a:rPr>
                        <a:t>2</a:t>
                      </a:r>
                      <a:endParaRPr lang="tr-TR" sz="2400">
                        <a:solidFill>
                          <a:schemeClr val="tx2"/>
                        </a:solidFill>
                        <a:effectLst/>
                        <a:latin typeface="Microsoft Sans Serif"/>
                        <a:ea typeface="Microsoft Sans Serif"/>
                      </a:endParaRPr>
                    </a:p>
                  </a:txBody>
                  <a:tcPr marL="0" marR="0" marT="0" marB="0">
                    <a:lnL>
                      <a:noFill/>
                    </a:lnL>
                    <a:lnR>
                      <a:noFill/>
                    </a:lnR>
                    <a:lnT>
                      <a:noFill/>
                    </a:lnT>
                    <a:lnB>
                      <a:noFill/>
                    </a:lnB>
                  </a:tcPr>
                </a:tc>
                <a:tc>
                  <a:txBody>
                    <a:bodyPr/>
                    <a:lstStyle/>
                    <a:p>
                      <a:pPr marL="974725">
                        <a:spcBef>
                          <a:spcPts val="675"/>
                        </a:spcBef>
                        <a:spcAft>
                          <a:spcPts val="0"/>
                        </a:spcAft>
                      </a:pPr>
                      <a:r>
                        <a:rPr lang="en-US" sz="1600" dirty="0">
                          <a:solidFill>
                            <a:schemeClr val="tx2"/>
                          </a:solidFill>
                          <a:effectLst/>
                          <a:latin typeface="Microsoft Sans Serif"/>
                          <a:ea typeface="Microsoft Sans Serif"/>
                        </a:rPr>
                        <a:t>300</a:t>
                      </a:r>
                      <a:endParaRPr lang="tr-TR" sz="2400" dirty="0">
                        <a:solidFill>
                          <a:schemeClr val="tx2"/>
                        </a:solidFill>
                        <a:effectLst/>
                        <a:latin typeface="Microsoft Sans Serif"/>
                        <a:ea typeface="Microsoft Sans Serif"/>
                      </a:endParaRPr>
                    </a:p>
                  </a:txBody>
                  <a:tcPr marL="0" marR="0" marT="0" marB="0">
                    <a:lnL>
                      <a:noFill/>
                    </a:lnL>
                    <a:lnR>
                      <a:noFill/>
                    </a:lnR>
                    <a:lnT>
                      <a:noFill/>
                    </a:lnT>
                    <a:lnB>
                      <a:noFill/>
                    </a:lnB>
                  </a:tcPr>
                </a:tc>
                <a:tc>
                  <a:txBody>
                    <a:bodyPr/>
                    <a:lstStyle/>
                    <a:p>
                      <a:pPr marL="247015">
                        <a:spcBef>
                          <a:spcPts val="675"/>
                        </a:spcBef>
                        <a:spcAft>
                          <a:spcPts val="0"/>
                        </a:spcAft>
                      </a:pPr>
                      <a:r>
                        <a:rPr lang="en-US" sz="1600">
                          <a:solidFill>
                            <a:schemeClr val="tx2"/>
                          </a:solidFill>
                          <a:effectLst/>
                          <a:latin typeface="Microsoft Sans Serif"/>
                          <a:ea typeface="Microsoft Sans Serif"/>
                        </a:rPr>
                        <a:t>350</a:t>
                      </a:r>
                      <a:endParaRPr lang="tr-TR" sz="2400">
                        <a:solidFill>
                          <a:schemeClr val="tx2"/>
                        </a:solidFill>
                        <a:effectLst/>
                        <a:latin typeface="Microsoft Sans Serif"/>
                        <a:ea typeface="Microsoft Sans Serif"/>
                      </a:endParaRPr>
                    </a:p>
                  </a:txBody>
                  <a:tcPr marL="0" marR="0" marT="0" marB="0">
                    <a:lnL>
                      <a:noFill/>
                    </a:lnL>
                    <a:lnR>
                      <a:noFill/>
                    </a:lnR>
                    <a:lnT>
                      <a:noFill/>
                    </a:lnT>
                    <a:lnB>
                      <a:noFill/>
                    </a:lnB>
                  </a:tcPr>
                </a:tc>
              </a:tr>
              <a:tr h="491801">
                <a:tc>
                  <a:txBody>
                    <a:bodyPr/>
                    <a:lstStyle/>
                    <a:p>
                      <a:pPr marL="76200">
                        <a:spcBef>
                          <a:spcPts val="675"/>
                        </a:spcBef>
                        <a:spcAft>
                          <a:spcPts val="0"/>
                        </a:spcAft>
                      </a:pPr>
                      <a:r>
                        <a:rPr lang="en-US" sz="1600">
                          <a:solidFill>
                            <a:schemeClr val="tx2"/>
                          </a:solidFill>
                          <a:effectLst/>
                          <a:latin typeface="Microsoft Sans Serif"/>
                          <a:ea typeface="Microsoft Sans Serif"/>
                        </a:rPr>
                        <a:t>3</a:t>
                      </a:r>
                      <a:endParaRPr lang="tr-TR" sz="2400">
                        <a:solidFill>
                          <a:schemeClr val="tx2"/>
                        </a:solidFill>
                        <a:effectLst/>
                        <a:latin typeface="Microsoft Sans Serif"/>
                        <a:ea typeface="Microsoft Sans Serif"/>
                      </a:endParaRPr>
                    </a:p>
                  </a:txBody>
                  <a:tcPr marL="0" marR="0" marT="0" marB="0">
                    <a:lnL>
                      <a:noFill/>
                    </a:lnL>
                    <a:lnR>
                      <a:noFill/>
                    </a:lnR>
                    <a:lnT>
                      <a:noFill/>
                    </a:lnT>
                    <a:lnB>
                      <a:noFill/>
                    </a:lnB>
                  </a:tcPr>
                </a:tc>
                <a:tc>
                  <a:txBody>
                    <a:bodyPr/>
                    <a:lstStyle/>
                    <a:p>
                      <a:pPr marL="974725">
                        <a:spcBef>
                          <a:spcPts val="675"/>
                        </a:spcBef>
                        <a:spcAft>
                          <a:spcPts val="0"/>
                        </a:spcAft>
                      </a:pPr>
                      <a:r>
                        <a:rPr lang="en-US" sz="1600" dirty="0">
                          <a:solidFill>
                            <a:schemeClr val="tx2"/>
                          </a:solidFill>
                          <a:effectLst/>
                          <a:latin typeface="Microsoft Sans Serif"/>
                          <a:ea typeface="Microsoft Sans Serif"/>
                        </a:rPr>
                        <a:t>350</a:t>
                      </a:r>
                      <a:endParaRPr lang="tr-TR" sz="2400" dirty="0">
                        <a:solidFill>
                          <a:schemeClr val="tx2"/>
                        </a:solidFill>
                        <a:effectLst/>
                        <a:latin typeface="Microsoft Sans Serif"/>
                        <a:ea typeface="Microsoft Sans Serif"/>
                      </a:endParaRPr>
                    </a:p>
                  </a:txBody>
                  <a:tcPr marL="0" marR="0" marT="0" marB="0">
                    <a:lnL>
                      <a:noFill/>
                    </a:lnL>
                    <a:lnR>
                      <a:noFill/>
                    </a:lnR>
                    <a:lnT>
                      <a:noFill/>
                    </a:lnT>
                    <a:lnB>
                      <a:noFill/>
                    </a:lnB>
                  </a:tcPr>
                </a:tc>
                <a:tc>
                  <a:txBody>
                    <a:bodyPr/>
                    <a:lstStyle/>
                    <a:p>
                      <a:pPr marL="247015">
                        <a:spcBef>
                          <a:spcPts val="675"/>
                        </a:spcBef>
                        <a:spcAft>
                          <a:spcPts val="0"/>
                        </a:spcAft>
                      </a:pPr>
                      <a:r>
                        <a:rPr lang="en-US" sz="1600">
                          <a:solidFill>
                            <a:schemeClr val="tx2"/>
                          </a:solidFill>
                          <a:effectLst/>
                          <a:latin typeface="Microsoft Sans Serif"/>
                          <a:ea typeface="Microsoft Sans Serif"/>
                        </a:rPr>
                        <a:t>400</a:t>
                      </a:r>
                      <a:endParaRPr lang="tr-TR" sz="2400">
                        <a:solidFill>
                          <a:schemeClr val="tx2"/>
                        </a:solidFill>
                        <a:effectLst/>
                        <a:latin typeface="Microsoft Sans Serif"/>
                        <a:ea typeface="Microsoft Sans Serif"/>
                      </a:endParaRPr>
                    </a:p>
                  </a:txBody>
                  <a:tcPr marL="0" marR="0" marT="0" marB="0">
                    <a:lnL>
                      <a:noFill/>
                    </a:lnL>
                    <a:lnR>
                      <a:noFill/>
                    </a:lnR>
                    <a:lnT>
                      <a:noFill/>
                    </a:lnT>
                    <a:lnB>
                      <a:noFill/>
                    </a:lnB>
                  </a:tcPr>
                </a:tc>
              </a:tr>
              <a:tr h="492776">
                <a:tc>
                  <a:txBody>
                    <a:bodyPr/>
                    <a:lstStyle/>
                    <a:p>
                      <a:pPr marL="76200">
                        <a:spcBef>
                          <a:spcPts val="675"/>
                        </a:spcBef>
                        <a:spcAft>
                          <a:spcPts val="0"/>
                        </a:spcAft>
                      </a:pPr>
                      <a:r>
                        <a:rPr lang="en-US" sz="1600" dirty="0">
                          <a:solidFill>
                            <a:schemeClr val="tx2"/>
                          </a:solidFill>
                          <a:effectLst/>
                          <a:latin typeface="Microsoft Sans Serif"/>
                          <a:ea typeface="Microsoft Sans Serif"/>
                        </a:rPr>
                        <a:t>4</a:t>
                      </a:r>
                      <a:endParaRPr lang="tr-TR" sz="2400" dirty="0">
                        <a:solidFill>
                          <a:schemeClr val="tx2"/>
                        </a:solidFill>
                        <a:effectLst/>
                        <a:latin typeface="Microsoft Sans Serif"/>
                        <a:ea typeface="Microsoft Sans Serif"/>
                      </a:endParaRPr>
                    </a:p>
                  </a:txBody>
                  <a:tcPr marL="0" marR="0" marT="0" marB="0">
                    <a:lnL>
                      <a:noFill/>
                    </a:lnL>
                    <a:lnR>
                      <a:noFill/>
                    </a:lnR>
                    <a:lnT>
                      <a:noFill/>
                    </a:lnT>
                    <a:lnB>
                      <a:noFill/>
                    </a:lnB>
                  </a:tcPr>
                </a:tc>
                <a:tc>
                  <a:txBody>
                    <a:bodyPr/>
                    <a:lstStyle/>
                    <a:p>
                      <a:pPr marL="974725">
                        <a:spcBef>
                          <a:spcPts val="675"/>
                        </a:spcBef>
                        <a:spcAft>
                          <a:spcPts val="0"/>
                        </a:spcAft>
                      </a:pPr>
                      <a:r>
                        <a:rPr lang="en-US" sz="1600" dirty="0">
                          <a:solidFill>
                            <a:schemeClr val="tx2"/>
                          </a:solidFill>
                          <a:effectLst/>
                          <a:latin typeface="Microsoft Sans Serif"/>
                          <a:ea typeface="Microsoft Sans Serif"/>
                        </a:rPr>
                        <a:t>400</a:t>
                      </a:r>
                      <a:endParaRPr lang="tr-TR" sz="2400" dirty="0">
                        <a:solidFill>
                          <a:schemeClr val="tx2"/>
                        </a:solidFill>
                        <a:effectLst/>
                        <a:latin typeface="Microsoft Sans Serif"/>
                        <a:ea typeface="Microsoft Sans Serif"/>
                      </a:endParaRPr>
                    </a:p>
                  </a:txBody>
                  <a:tcPr marL="0" marR="0" marT="0" marB="0">
                    <a:lnL>
                      <a:noFill/>
                    </a:lnL>
                    <a:lnR>
                      <a:noFill/>
                    </a:lnR>
                    <a:lnT>
                      <a:noFill/>
                    </a:lnT>
                    <a:lnB>
                      <a:noFill/>
                    </a:lnB>
                  </a:tcPr>
                </a:tc>
                <a:tc>
                  <a:txBody>
                    <a:bodyPr/>
                    <a:lstStyle/>
                    <a:p>
                      <a:pPr marL="247015">
                        <a:spcBef>
                          <a:spcPts val="675"/>
                        </a:spcBef>
                        <a:spcAft>
                          <a:spcPts val="0"/>
                        </a:spcAft>
                      </a:pPr>
                      <a:r>
                        <a:rPr lang="en-US" sz="1600">
                          <a:solidFill>
                            <a:schemeClr val="tx2"/>
                          </a:solidFill>
                          <a:effectLst/>
                          <a:latin typeface="Microsoft Sans Serif"/>
                          <a:ea typeface="Microsoft Sans Serif"/>
                        </a:rPr>
                        <a:t>450</a:t>
                      </a:r>
                      <a:endParaRPr lang="tr-TR" sz="2400">
                        <a:solidFill>
                          <a:schemeClr val="tx2"/>
                        </a:solidFill>
                        <a:effectLst/>
                        <a:latin typeface="Microsoft Sans Serif"/>
                        <a:ea typeface="Microsoft Sans Serif"/>
                      </a:endParaRPr>
                    </a:p>
                  </a:txBody>
                  <a:tcPr marL="0" marR="0" marT="0" marB="0">
                    <a:lnL>
                      <a:noFill/>
                    </a:lnL>
                    <a:lnR>
                      <a:noFill/>
                    </a:lnR>
                    <a:lnT>
                      <a:noFill/>
                    </a:lnT>
                    <a:lnB>
                      <a:noFill/>
                    </a:lnB>
                  </a:tcPr>
                </a:tc>
              </a:tr>
              <a:tr h="339577">
                <a:tc>
                  <a:txBody>
                    <a:bodyPr/>
                    <a:lstStyle/>
                    <a:p>
                      <a:pPr marL="76200">
                        <a:lnSpc>
                          <a:spcPts val="970"/>
                        </a:lnSpc>
                        <a:spcBef>
                          <a:spcPts val="675"/>
                        </a:spcBef>
                        <a:spcAft>
                          <a:spcPts val="0"/>
                        </a:spcAft>
                      </a:pPr>
                      <a:r>
                        <a:rPr lang="en-US" sz="1600" dirty="0">
                          <a:solidFill>
                            <a:schemeClr val="tx2"/>
                          </a:solidFill>
                          <a:effectLst/>
                          <a:latin typeface="Microsoft Sans Serif"/>
                          <a:ea typeface="Microsoft Sans Serif"/>
                        </a:rPr>
                        <a:t>5</a:t>
                      </a:r>
                      <a:endParaRPr lang="tr-TR" sz="2400" dirty="0">
                        <a:solidFill>
                          <a:schemeClr val="tx2"/>
                        </a:solidFill>
                        <a:effectLst/>
                        <a:latin typeface="Microsoft Sans Serif"/>
                        <a:ea typeface="Microsoft Sans Serif"/>
                      </a:endParaRPr>
                    </a:p>
                  </a:txBody>
                  <a:tcPr marL="0" marR="0" marT="0" marB="0">
                    <a:lnL>
                      <a:noFill/>
                    </a:lnL>
                    <a:lnR>
                      <a:noFill/>
                    </a:lnR>
                    <a:lnT>
                      <a:noFill/>
                    </a:lnT>
                    <a:lnB>
                      <a:noFill/>
                    </a:lnB>
                  </a:tcPr>
                </a:tc>
                <a:tc>
                  <a:txBody>
                    <a:bodyPr/>
                    <a:lstStyle/>
                    <a:p>
                      <a:pPr marL="974725">
                        <a:lnSpc>
                          <a:spcPts val="970"/>
                        </a:lnSpc>
                        <a:spcBef>
                          <a:spcPts val="675"/>
                        </a:spcBef>
                        <a:spcAft>
                          <a:spcPts val="0"/>
                        </a:spcAft>
                      </a:pPr>
                      <a:r>
                        <a:rPr lang="en-US" sz="1600" dirty="0">
                          <a:solidFill>
                            <a:schemeClr val="tx2"/>
                          </a:solidFill>
                          <a:effectLst/>
                          <a:latin typeface="Microsoft Sans Serif"/>
                          <a:ea typeface="Microsoft Sans Serif"/>
                        </a:rPr>
                        <a:t>500</a:t>
                      </a:r>
                      <a:endParaRPr lang="tr-TR" sz="2400" dirty="0">
                        <a:solidFill>
                          <a:schemeClr val="tx2"/>
                        </a:solidFill>
                        <a:effectLst/>
                        <a:latin typeface="Microsoft Sans Serif"/>
                        <a:ea typeface="Microsoft Sans Serif"/>
                      </a:endParaRPr>
                    </a:p>
                  </a:txBody>
                  <a:tcPr marL="0" marR="0" marT="0" marB="0">
                    <a:lnL>
                      <a:noFill/>
                    </a:lnL>
                    <a:lnR>
                      <a:noFill/>
                    </a:lnR>
                    <a:lnT>
                      <a:noFill/>
                    </a:lnT>
                    <a:lnB>
                      <a:noFill/>
                    </a:lnB>
                  </a:tcPr>
                </a:tc>
                <a:tc>
                  <a:txBody>
                    <a:bodyPr/>
                    <a:lstStyle/>
                    <a:p>
                      <a:pPr marL="247015">
                        <a:lnSpc>
                          <a:spcPts val="970"/>
                        </a:lnSpc>
                        <a:spcBef>
                          <a:spcPts val="675"/>
                        </a:spcBef>
                        <a:spcAft>
                          <a:spcPts val="0"/>
                        </a:spcAft>
                      </a:pPr>
                      <a:r>
                        <a:rPr lang="en-US" sz="1600" dirty="0">
                          <a:solidFill>
                            <a:schemeClr val="tx2"/>
                          </a:solidFill>
                          <a:effectLst/>
                          <a:latin typeface="Microsoft Sans Serif"/>
                          <a:ea typeface="Microsoft Sans Serif"/>
                        </a:rPr>
                        <a:t>550</a:t>
                      </a:r>
                      <a:endParaRPr lang="tr-TR" sz="2400" dirty="0">
                        <a:solidFill>
                          <a:schemeClr val="tx2"/>
                        </a:solidFill>
                        <a:effectLst/>
                        <a:latin typeface="Microsoft Sans Serif"/>
                        <a:ea typeface="Microsoft Sans Serif"/>
                      </a:endParaRPr>
                    </a:p>
                  </a:txBody>
                  <a:tcPr marL="0" marR="0" marT="0" marB="0">
                    <a:lnL>
                      <a:noFill/>
                    </a:lnL>
                    <a:lnR>
                      <a:noFill/>
                    </a:lnR>
                    <a:lnT>
                      <a:noFill/>
                    </a:lnT>
                    <a:lnB>
                      <a:noFill/>
                    </a:lnB>
                  </a:tcPr>
                </a:tc>
              </a:tr>
            </a:tbl>
          </a:graphicData>
        </a:graphic>
      </p:graphicFrame>
      <p:sp>
        <p:nvSpPr>
          <p:cNvPr id="2" name="Metin kutusu 1"/>
          <p:cNvSpPr txBox="1"/>
          <p:nvPr/>
        </p:nvSpPr>
        <p:spPr>
          <a:xfrm>
            <a:off x="1929161" y="5631366"/>
            <a:ext cx="8352263" cy="923330"/>
          </a:xfrm>
          <a:prstGeom prst="rect">
            <a:avLst/>
          </a:prstGeom>
          <a:noFill/>
        </p:spPr>
        <p:txBody>
          <a:bodyPr wrap="square" rtlCol="0">
            <a:spAutoFit/>
          </a:bodyPr>
          <a:lstStyle/>
          <a:p>
            <a:pPr algn="just"/>
            <a:r>
              <a:rPr lang="tr-TR" dirty="0" smtClean="0"/>
              <a:t>*İl </a:t>
            </a:r>
            <a:r>
              <a:rPr lang="tr-TR" dirty="0" err="1" smtClean="0"/>
              <a:t>MEM’in</a:t>
            </a:r>
            <a:r>
              <a:rPr lang="tr-TR" dirty="0" smtClean="0"/>
              <a:t> </a:t>
            </a:r>
            <a:r>
              <a:rPr lang="tr-TR" dirty="0" err="1" smtClean="0"/>
              <a:t>Erasmus</a:t>
            </a:r>
            <a:r>
              <a:rPr lang="tr-TR" dirty="0" smtClean="0"/>
              <a:t> Planında belirtilen rakamlar, UA ve İl MEM tarafından yükseltilebilecektir. Bu değişiklik, Akreditasyonun esnekliği ilkesi kapsamında gerçekleştirilebilecektir. </a:t>
            </a:r>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2236763" y="267287"/>
            <a:ext cx="7906044" cy="954107"/>
          </a:xfrm>
          <a:prstGeom prst="rect">
            <a:avLst/>
          </a:prstGeom>
          <a:solidFill>
            <a:srgbClr val="C00000"/>
          </a:solidFill>
        </p:spPr>
        <p:txBody>
          <a:bodyPr wrap="square" rtlCol="0">
            <a:spAutoFit/>
          </a:bodyPr>
          <a:lstStyle/>
          <a:p>
            <a:pPr algn="ctr"/>
            <a:r>
              <a:rPr lang="tr-TR" sz="2800" b="1" dirty="0" smtClean="0">
                <a:solidFill>
                  <a:schemeClr val="bg1"/>
                </a:solidFill>
              </a:rPr>
              <a:t>KURUM TÜRLERİNE GÖRE ÖNCELİKLİ HAREKETLİLİK FAALİYET TEMALARI</a:t>
            </a:r>
            <a:endParaRPr lang="tr-TR" sz="2800" b="1" dirty="0">
              <a:solidFill>
                <a:schemeClr val="bg1"/>
              </a:solidFill>
            </a:endParaRPr>
          </a:p>
        </p:txBody>
      </p:sp>
      <p:sp>
        <p:nvSpPr>
          <p:cNvPr id="5" name="4 Metin kutusu"/>
          <p:cNvSpPr txBox="1"/>
          <p:nvPr/>
        </p:nvSpPr>
        <p:spPr>
          <a:xfrm>
            <a:off x="984739" y="1786596"/>
            <a:ext cx="10396024" cy="3970318"/>
          </a:xfrm>
          <a:prstGeom prst="rect">
            <a:avLst/>
          </a:prstGeom>
          <a:noFill/>
        </p:spPr>
        <p:txBody>
          <a:bodyPr wrap="square" rtlCol="0">
            <a:spAutoFit/>
          </a:bodyPr>
          <a:lstStyle/>
          <a:p>
            <a:pPr fontAlgn="base"/>
            <a:endParaRPr lang="tr-TR" dirty="0" smtClean="0"/>
          </a:p>
          <a:p>
            <a:r>
              <a:rPr lang="tr-TR" b="1" dirty="0" smtClean="0"/>
              <a:t>PROJE OKULLARI</a:t>
            </a:r>
          </a:p>
          <a:p>
            <a:endParaRPr lang="tr-TR" b="1" dirty="0" smtClean="0"/>
          </a:p>
          <a:p>
            <a:pPr marL="342900" indent="-342900" algn="just">
              <a:buFont typeface="Arial" panose="020B0604020202020204" pitchFamily="34" charset="0"/>
              <a:buChar char="•"/>
            </a:pPr>
            <a:r>
              <a:rPr lang="tr-TR" dirty="0" smtClean="0"/>
              <a:t>Öğrenicilerine 21.yy becerilerini uygulamalarla kazandırmak, projelerle iş birlikçi, yaratıcılıklarını ön plana çıkaran </a:t>
            </a:r>
            <a:r>
              <a:rPr lang="tr-TR" dirty="0" err="1" smtClean="0"/>
              <a:t>inovatif</a:t>
            </a:r>
            <a:r>
              <a:rPr lang="tr-TR" dirty="0" smtClean="0"/>
              <a:t> ürün odaklı çalışmalar üretmelerini sağlamak,</a:t>
            </a:r>
          </a:p>
          <a:p>
            <a:pPr marL="342900" indent="-342900" algn="just">
              <a:buFont typeface="Arial" panose="020B0604020202020204" pitchFamily="34" charset="0"/>
              <a:buChar char="•"/>
            </a:pPr>
            <a:endParaRPr lang="tr-TR" dirty="0" smtClean="0"/>
          </a:p>
          <a:p>
            <a:pPr marL="342900" indent="-342900" algn="just">
              <a:buFont typeface="Arial" panose="020B0604020202020204" pitchFamily="34" charset="0"/>
              <a:buChar char="•"/>
            </a:pPr>
            <a:r>
              <a:rPr lang="tr-TR" dirty="0" smtClean="0"/>
              <a:t> Kurumlarının eğitim öğretim kapasitelerinin kalitelerini artırma ihtiyaçlarına yönelik belirlenen öncelikli olarak; işbaşı gözlem faaliyetleriyle iyi uygulamaları yerinde görmek, öğretmenlik görevlendirilmesi ve yapılandırılmış kurslar, katılımcıların mesleki gelişimlerine önemli katkı sağlayacaktır.</a:t>
            </a:r>
          </a:p>
          <a:p>
            <a:pPr marL="342900" indent="-342900" algn="just">
              <a:buFont typeface="Arial" panose="020B0604020202020204" pitchFamily="34" charset="0"/>
              <a:buChar char="•"/>
            </a:pPr>
            <a:endParaRPr lang="tr-TR" dirty="0" smtClean="0"/>
          </a:p>
          <a:p>
            <a:pPr marL="342900" indent="-342900" algn="just">
              <a:buFont typeface="Arial" panose="020B0604020202020204" pitchFamily="34" charset="0"/>
              <a:buChar char="•"/>
            </a:pPr>
            <a:r>
              <a:rPr lang="tr-TR" dirty="0" smtClean="0"/>
              <a:t> Konular: Öğretimde Yenilikçi Yaklaşımlar, STEAM, Entegre Müfredat, Yapay Zeka, Küresel Beceriler, Yaratım Tasarım Atölyeleri, Okulunuzu Nasıl Daha Dijital Hale Getirebilirsiniz?</a:t>
            </a:r>
          </a:p>
          <a:p>
            <a:endParaRPr lang="tr-TR" dirty="0"/>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2236763" y="267287"/>
            <a:ext cx="7906044" cy="954107"/>
          </a:xfrm>
          <a:prstGeom prst="rect">
            <a:avLst/>
          </a:prstGeom>
          <a:solidFill>
            <a:srgbClr val="C00000"/>
          </a:solidFill>
        </p:spPr>
        <p:txBody>
          <a:bodyPr wrap="square" rtlCol="0">
            <a:spAutoFit/>
          </a:bodyPr>
          <a:lstStyle/>
          <a:p>
            <a:pPr algn="ctr"/>
            <a:r>
              <a:rPr lang="tr-TR" sz="2800" b="1" dirty="0" smtClean="0">
                <a:solidFill>
                  <a:schemeClr val="bg1"/>
                </a:solidFill>
              </a:rPr>
              <a:t>KURUM TÜRLERİNE GÖRE ÖNCELİKLİ HAREKETLİLİK FAALİYET TEMALARI</a:t>
            </a:r>
            <a:endParaRPr lang="tr-TR" sz="2800" b="1" dirty="0">
              <a:solidFill>
                <a:schemeClr val="bg1"/>
              </a:solidFill>
            </a:endParaRPr>
          </a:p>
        </p:txBody>
      </p:sp>
      <p:sp>
        <p:nvSpPr>
          <p:cNvPr id="5" name="4 Metin kutusu"/>
          <p:cNvSpPr txBox="1"/>
          <p:nvPr/>
        </p:nvSpPr>
        <p:spPr>
          <a:xfrm>
            <a:off x="998807" y="1856935"/>
            <a:ext cx="10396024" cy="3970318"/>
          </a:xfrm>
          <a:prstGeom prst="rect">
            <a:avLst/>
          </a:prstGeom>
          <a:noFill/>
        </p:spPr>
        <p:txBody>
          <a:bodyPr wrap="square" rtlCol="0">
            <a:spAutoFit/>
          </a:bodyPr>
          <a:lstStyle/>
          <a:p>
            <a:pPr algn="just"/>
            <a:r>
              <a:rPr lang="tr-TR" b="1" dirty="0" smtClean="0"/>
              <a:t>BİLSEM </a:t>
            </a:r>
            <a:r>
              <a:rPr lang="tr-TR" dirty="0" smtClean="0"/>
              <a:t>öğretmenlerinin bireyselleştirilmiş, zenginleştirilmiş eğitim </a:t>
            </a:r>
            <a:r>
              <a:rPr lang="tr-TR" dirty="0" err="1" smtClean="0"/>
              <a:t>prog</a:t>
            </a:r>
            <a:r>
              <a:rPr lang="tr-TR" dirty="0" smtClean="0"/>
              <a:t> ve yenilikçi metotlar konusunda eğitim ihtiyaçları nedeniyle;</a:t>
            </a:r>
          </a:p>
          <a:p>
            <a:pPr marL="342900" indent="-342900" algn="just">
              <a:buFont typeface="Arial" panose="020B0604020202020204" pitchFamily="34" charset="0"/>
              <a:buChar char="•"/>
            </a:pPr>
            <a:r>
              <a:rPr lang="tr-TR" b="1" dirty="0" smtClean="0"/>
              <a:t>Yaratım Atölyeleri </a:t>
            </a:r>
          </a:p>
          <a:p>
            <a:pPr marL="342900" indent="-342900" algn="just">
              <a:buFont typeface="Arial" panose="020B0604020202020204" pitchFamily="34" charset="0"/>
              <a:buChar char="•"/>
            </a:pPr>
            <a:r>
              <a:rPr lang="tr-TR" b="1" dirty="0" smtClean="0"/>
              <a:t>STEAM,</a:t>
            </a:r>
          </a:p>
          <a:p>
            <a:pPr marL="342900" indent="-342900" algn="just">
              <a:buFont typeface="Arial" panose="020B0604020202020204" pitchFamily="34" charset="0"/>
              <a:buChar char="•"/>
            </a:pPr>
            <a:r>
              <a:rPr lang="tr-TR" b="1" dirty="0" smtClean="0"/>
              <a:t>Robotik,</a:t>
            </a:r>
          </a:p>
          <a:p>
            <a:pPr marL="342900" indent="-342900" algn="just">
              <a:buFont typeface="Arial" panose="020B0604020202020204" pitchFamily="34" charset="0"/>
              <a:buChar char="•"/>
            </a:pPr>
            <a:r>
              <a:rPr lang="tr-TR" b="1" dirty="0" smtClean="0"/>
              <a:t> Kodlama,</a:t>
            </a:r>
          </a:p>
          <a:p>
            <a:pPr marL="342900" indent="-342900" algn="just">
              <a:buFont typeface="Arial" panose="020B0604020202020204" pitchFamily="34" charset="0"/>
              <a:buChar char="•"/>
            </a:pPr>
            <a:r>
              <a:rPr lang="tr-TR" b="1" dirty="0" smtClean="0"/>
              <a:t> Entegre Müfredat</a:t>
            </a:r>
          </a:p>
          <a:p>
            <a:pPr marL="342900" indent="-342900" algn="just">
              <a:buFont typeface="Arial" panose="020B0604020202020204" pitchFamily="34" charset="0"/>
              <a:buChar char="•"/>
            </a:pPr>
            <a:r>
              <a:rPr lang="tr-TR" b="1" dirty="0" smtClean="0"/>
              <a:t>Yenilikçi Zenginleştirilmiş Bireysel Eğitim Planları (ZEP)</a:t>
            </a:r>
          </a:p>
          <a:p>
            <a:pPr marL="342900" lvl="0" indent="-342900" algn="just">
              <a:buFont typeface="Arial" panose="020B0604020202020204" pitchFamily="34" charset="0"/>
              <a:buChar char="•"/>
            </a:pPr>
            <a:r>
              <a:rPr lang="tr-TR" b="1" dirty="0" smtClean="0"/>
              <a:t>Öğretmenler ve Öğrencileri için Girişimcilik Araçları ve Yeterlilikler</a:t>
            </a:r>
          </a:p>
          <a:p>
            <a:pPr marL="342900" lvl="0" indent="-342900" algn="just">
              <a:buFont typeface="Arial" panose="020B0604020202020204" pitchFamily="34" charset="0"/>
              <a:buChar char="•"/>
            </a:pPr>
            <a:r>
              <a:rPr lang="tr-TR" b="1" dirty="0" smtClean="0"/>
              <a:t>Benchmarking </a:t>
            </a:r>
          </a:p>
          <a:p>
            <a:pPr marL="342900" lvl="0" indent="-342900" algn="just">
              <a:buFont typeface="Arial" panose="020B0604020202020204" pitchFamily="34" charset="0"/>
              <a:buChar char="•"/>
            </a:pPr>
            <a:endParaRPr lang="tr-TR" dirty="0" smtClean="0"/>
          </a:p>
          <a:p>
            <a:pPr marL="342900" lvl="0" indent="-342900" algn="just">
              <a:buFont typeface="Arial" panose="020B0604020202020204" pitchFamily="34" charset="0"/>
              <a:buChar char="•"/>
            </a:pPr>
            <a:r>
              <a:rPr lang="tr-TR" dirty="0" smtClean="0"/>
              <a:t>Öncelikli olarak; işbaşı gözlem faaliyetleri  ve öğrenici hareketlilikleri ile iyi uygulamaları yerinde görmek, öğretmenlik görevlendirilmesi  ve yapılandırılmış kurslar katılımcıların mesleki gelişimlerine önemli katkı sağlayacaktır.</a:t>
            </a:r>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1631852" y="267287"/>
            <a:ext cx="8876714" cy="523220"/>
          </a:xfrm>
          <a:prstGeom prst="rect">
            <a:avLst/>
          </a:prstGeom>
          <a:solidFill>
            <a:srgbClr val="C00000"/>
          </a:solidFill>
        </p:spPr>
        <p:txBody>
          <a:bodyPr wrap="square" rtlCol="0">
            <a:spAutoFit/>
          </a:bodyPr>
          <a:lstStyle/>
          <a:p>
            <a:pPr algn="ctr"/>
            <a:r>
              <a:rPr lang="tr-TR" sz="2800" b="1" dirty="0" smtClean="0">
                <a:solidFill>
                  <a:schemeClr val="bg1"/>
                </a:solidFill>
              </a:rPr>
              <a:t>OKULLAR İÇİN ERASMUS + FIRSATLARI</a:t>
            </a:r>
            <a:endParaRPr lang="tr-TR" sz="2800" b="1" dirty="0">
              <a:solidFill>
                <a:schemeClr val="bg1"/>
              </a:solidFill>
            </a:endParaRPr>
          </a:p>
        </p:txBody>
      </p:sp>
      <p:graphicFrame>
        <p:nvGraphicFramePr>
          <p:cNvPr id="12" name="11 Diyagram"/>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2236763" y="267287"/>
            <a:ext cx="7906044" cy="954107"/>
          </a:xfrm>
          <a:prstGeom prst="rect">
            <a:avLst/>
          </a:prstGeom>
          <a:solidFill>
            <a:srgbClr val="C00000"/>
          </a:solidFill>
        </p:spPr>
        <p:txBody>
          <a:bodyPr wrap="square" rtlCol="0">
            <a:spAutoFit/>
          </a:bodyPr>
          <a:lstStyle/>
          <a:p>
            <a:pPr algn="ctr"/>
            <a:r>
              <a:rPr lang="tr-TR" sz="2800" b="1" dirty="0" smtClean="0">
                <a:solidFill>
                  <a:schemeClr val="bg1"/>
                </a:solidFill>
              </a:rPr>
              <a:t>KURUM TÜRLERİNE GÖRE ÖNCELİKLİ HAREKETLİLİK FAALİYET TEMALARI</a:t>
            </a:r>
            <a:endParaRPr lang="tr-TR" sz="2800" b="1" dirty="0">
              <a:solidFill>
                <a:schemeClr val="bg1"/>
              </a:solidFill>
            </a:endParaRPr>
          </a:p>
        </p:txBody>
      </p:sp>
      <p:sp>
        <p:nvSpPr>
          <p:cNvPr id="5" name="4 Metin kutusu"/>
          <p:cNvSpPr txBox="1"/>
          <p:nvPr/>
        </p:nvSpPr>
        <p:spPr>
          <a:xfrm>
            <a:off x="1139484" y="647985"/>
            <a:ext cx="10396024" cy="5416868"/>
          </a:xfrm>
          <a:prstGeom prst="rect">
            <a:avLst/>
          </a:prstGeom>
          <a:noFill/>
        </p:spPr>
        <p:txBody>
          <a:bodyPr wrap="square" rtlCol="0">
            <a:spAutoFit/>
          </a:bodyPr>
          <a:lstStyle/>
          <a:p>
            <a:pPr fontAlgn="base"/>
            <a:endParaRPr lang="tr-TR" dirty="0" smtClean="0"/>
          </a:p>
          <a:p>
            <a:pPr fontAlgn="base"/>
            <a:endParaRPr lang="tr-TR" dirty="0" smtClean="0"/>
          </a:p>
          <a:p>
            <a:pPr fontAlgn="base"/>
            <a:endParaRPr lang="tr-TR" dirty="0" smtClean="0">
              <a:solidFill>
                <a:schemeClr val="tx2"/>
              </a:solidFill>
            </a:endParaRPr>
          </a:p>
          <a:p>
            <a:r>
              <a:rPr lang="tr-TR" b="1" dirty="0" smtClean="0"/>
              <a:t>OKUL ÖNCESİ</a:t>
            </a:r>
            <a:r>
              <a:rPr lang="tr-TR" dirty="0" smtClean="0"/>
              <a:t>:</a:t>
            </a:r>
          </a:p>
          <a:p>
            <a:endParaRPr lang="tr-TR" dirty="0" smtClean="0"/>
          </a:p>
          <a:p>
            <a:pPr marL="285750" indent="-285750">
              <a:buFont typeface="Arial" panose="020B0604020202020204" pitchFamily="34" charset="0"/>
              <a:buChar char="•"/>
            </a:pPr>
            <a:r>
              <a:rPr lang="tr-TR" b="1" dirty="0" smtClean="0"/>
              <a:t>Orman Okulları Çevre Eğitimi" </a:t>
            </a:r>
          </a:p>
          <a:p>
            <a:pPr marL="285750" indent="-285750">
              <a:buFont typeface="Arial" panose="020B0604020202020204" pitchFamily="34" charset="0"/>
              <a:buChar char="•"/>
            </a:pPr>
            <a:r>
              <a:rPr lang="tr-TR" b="1" dirty="0" smtClean="0"/>
              <a:t> "</a:t>
            </a:r>
            <a:r>
              <a:rPr lang="tr-TR" b="1" dirty="0" err="1" smtClean="0"/>
              <a:t>Montessori</a:t>
            </a:r>
            <a:r>
              <a:rPr lang="tr-TR" b="1" dirty="0" smtClean="0"/>
              <a:t>, </a:t>
            </a:r>
            <a:r>
              <a:rPr lang="tr-TR" b="1" dirty="0" err="1" smtClean="0"/>
              <a:t>Waldorf</a:t>
            </a:r>
            <a:r>
              <a:rPr lang="tr-TR" b="1" dirty="0" smtClean="0"/>
              <a:t>, </a:t>
            </a:r>
            <a:r>
              <a:rPr lang="tr-TR" b="1" dirty="0" err="1" smtClean="0"/>
              <a:t>Reggio</a:t>
            </a:r>
            <a:r>
              <a:rPr lang="tr-TR" b="1" dirty="0" smtClean="0"/>
              <a:t> </a:t>
            </a:r>
            <a:r>
              <a:rPr lang="tr-TR" b="1" dirty="0" err="1" smtClean="0"/>
              <a:t>Emilia</a:t>
            </a:r>
            <a:r>
              <a:rPr lang="tr-TR" b="1" dirty="0" smtClean="0"/>
              <a:t> vb. yenilikçi yaklaşımlar</a:t>
            </a:r>
          </a:p>
          <a:p>
            <a:pPr marL="285750" indent="-285750">
              <a:buFont typeface="Arial" panose="020B0604020202020204" pitchFamily="34" charset="0"/>
              <a:buChar char="•"/>
            </a:pPr>
            <a:endParaRPr lang="tr-TR" b="1" dirty="0" smtClean="0"/>
          </a:p>
          <a:p>
            <a:pPr marL="285750" indent="-285750">
              <a:buFont typeface="Arial" panose="020B0604020202020204" pitchFamily="34" charset="0"/>
              <a:buChar char="•"/>
            </a:pPr>
            <a:endParaRPr lang="tr-TR" b="1" dirty="0" smtClean="0"/>
          </a:p>
          <a:p>
            <a:r>
              <a:rPr lang="tr-TR" b="1" dirty="0" smtClean="0"/>
              <a:t>-ÖZEL EĞİTİM:</a:t>
            </a:r>
          </a:p>
          <a:p>
            <a:pPr marL="285750" indent="-285750">
              <a:buFont typeface="Arial" panose="020B0604020202020204" pitchFamily="34" charset="0"/>
              <a:buChar char="•"/>
            </a:pPr>
            <a:r>
              <a:rPr lang="tr-TR" b="1" dirty="0" smtClean="0"/>
              <a:t>Kapsayıcı Sınıf Uygulamaları</a:t>
            </a:r>
          </a:p>
          <a:p>
            <a:pPr marL="285750" indent="-285750">
              <a:buFont typeface="Arial" panose="020B0604020202020204" pitchFamily="34" charset="0"/>
              <a:buChar char="•"/>
            </a:pPr>
            <a:r>
              <a:rPr lang="tr-TR" b="1" dirty="0" smtClean="0"/>
              <a:t>Yenilikçi Bireysel Eğitim Planları</a:t>
            </a:r>
          </a:p>
          <a:p>
            <a:pPr marL="285750" indent="-285750">
              <a:buFont typeface="Arial" panose="020B0604020202020204" pitchFamily="34" charset="0"/>
              <a:buChar char="•"/>
            </a:pPr>
            <a:r>
              <a:rPr lang="tr-TR" b="1" dirty="0" smtClean="0"/>
              <a:t>Öğrenicilerine doğal yaşamı ve dünyayı öğretirken sosyal, duygusal, ruhsal açıdan gelişmelerine yardımcı olacak yaklaşımlar.</a:t>
            </a:r>
          </a:p>
          <a:p>
            <a:pPr lvl="2"/>
            <a:endParaRPr lang="tr-TR" sz="1600" b="1" dirty="0" smtClean="0"/>
          </a:p>
          <a:p>
            <a:pPr marL="0" lvl="2"/>
            <a:r>
              <a:rPr lang="tr-TR" dirty="0" smtClean="0"/>
              <a:t>*Öncelikli olarak; işbaşı gözlem faaliyetleri  ve öğrenici hareketlilikleri ile iyi uygulamaları yerinde görmek, öğretmenlik görevlendirilmesi  ve yapılandırılmış kurslar katılımcıların mesleki gelişimlerine önemli katkı sağlayacaktır.</a:t>
            </a:r>
          </a:p>
          <a:p>
            <a:endParaRPr lang="tr-TR" dirty="0"/>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2236763" y="267287"/>
            <a:ext cx="7906044" cy="954107"/>
          </a:xfrm>
          <a:prstGeom prst="rect">
            <a:avLst/>
          </a:prstGeom>
          <a:solidFill>
            <a:srgbClr val="C00000"/>
          </a:solidFill>
        </p:spPr>
        <p:txBody>
          <a:bodyPr wrap="square" rtlCol="0">
            <a:spAutoFit/>
          </a:bodyPr>
          <a:lstStyle/>
          <a:p>
            <a:pPr algn="ctr"/>
            <a:r>
              <a:rPr lang="tr-TR" sz="2800" b="1" dirty="0" smtClean="0">
                <a:solidFill>
                  <a:schemeClr val="bg1"/>
                </a:solidFill>
              </a:rPr>
              <a:t>KURUM TÜRLERİNE GÖRE ÖNCELİKLİ HAREKETLİLİK FAALİYET TEMALARI</a:t>
            </a:r>
            <a:endParaRPr lang="tr-TR" sz="2800" b="1" dirty="0">
              <a:solidFill>
                <a:schemeClr val="bg1"/>
              </a:solidFill>
            </a:endParaRPr>
          </a:p>
        </p:txBody>
      </p:sp>
      <p:sp>
        <p:nvSpPr>
          <p:cNvPr id="5" name="4 Metin kutusu"/>
          <p:cNvSpPr txBox="1"/>
          <p:nvPr/>
        </p:nvSpPr>
        <p:spPr>
          <a:xfrm>
            <a:off x="928470" y="671691"/>
            <a:ext cx="10396024" cy="6494085"/>
          </a:xfrm>
          <a:prstGeom prst="rect">
            <a:avLst/>
          </a:prstGeom>
          <a:noFill/>
        </p:spPr>
        <p:txBody>
          <a:bodyPr wrap="square" rtlCol="0">
            <a:spAutoFit/>
          </a:bodyPr>
          <a:lstStyle/>
          <a:p>
            <a:pPr fontAlgn="base"/>
            <a:endParaRPr lang="tr-TR" dirty="0" smtClean="0"/>
          </a:p>
          <a:p>
            <a:pPr fontAlgn="base"/>
            <a:endParaRPr lang="tr-TR" dirty="0" smtClean="0"/>
          </a:p>
          <a:p>
            <a:pPr fontAlgn="base"/>
            <a:endParaRPr lang="tr-TR" dirty="0" smtClean="0">
              <a:solidFill>
                <a:schemeClr val="tx2"/>
              </a:solidFill>
            </a:endParaRPr>
          </a:p>
          <a:p>
            <a:pPr lvl="0"/>
            <a:r>
              <a:rPr lang="tr-TR" sz="1600" b="1" dirty="0" smtClean="0"/>
              <a:t>E-TWINNING OKULLARI</a:t>
            </a:r>
            <a:endParaRPr lang="tr-TR" sz="1600" dirty="0" smtClean="0"/>
          </a:p>
          <a:p>
            <a:pPr lvl="0"/>
            <a:endParaRPr lang="tr-TR" sz="1600" dirty="0" smtClean="0"/>
          </a:p>
          <a:p>
            <a:pPr lvl="0"/>
            <a:r>
              <a:rPr lang="en-US" sz="1600" dirty="0" err="1" smtClean="0"/>
              <a:t>Personel</a:t>
            </a:r>
            <a:r>
              <a:rPr lang="en-US" sz="1600" dirty="0" smtClean="0"/>
              <a:t> </a:t>
            </a:r>
            <a:r>
              <a:rPr lang="en-US" sz="1600" dirty="0" err="1" smtClean="0"/>
              <a:t>ve</a:t>
            </a:r>
            <a:r>
              <a:rPr lang="en-US" sz="1600" dirty="0" smtClean="0"/>
              <a:t> </a:t>
            </a:r>
            <a:r>
              <a:rPr lang="en-US" sz="1600" dirty="0" err="1" smtClean="0"/>
              <a:t>öğren</a:t>
            </a:r>
            <a:r>
              <a:rPr lang="tr-TR" sz="1600" dirty="0" smtClean="0"/>
              <a:t>i</a:t>
            </a:r>
            <a:r>
              <a:rPr lang="en-US" sz="1600" dirty="0" err="1" smtClean="0"/>
              <a:t>ci</a:t>
            </a:r>
            <a:r>
              <a:rPr lang="en-US" sz="1600" dirty="0" smtClean="0"/>
              <a:t> </a:t>
            </a:r>
            <a:r>
              <a:rPr lang="en-US" sz="1600" dirty="0" err="1" smtClean="0"/>
              <a:t>hareketlilikleriyle</a:t>
            </a:r>
            <a:r>
              <a:rPr lang="tr-TR" sz="1600" dirty="0" smtClean="0"/>
              <a:t>;</a:t>
            </a:r>
          </a:p>
          <a:p>
            <a:endParaRPr lang="tr-TR" sz="1600" dirty="0" smtClean="0"/>
          </a:p>
          <a:p>
            <a:pPr marL="342900" lvl="0" indent="-342900">
              <a:buFont typeface="Arial" panose="020B0604020202020204" pitchFamily="34" charset="0"/>
              <a:buChar char="•"/>
            </a:pPr>
            <a:r>
              <a:rPr lang="tr-TR" sz="2000" b="1" dirty="0" smtClean="0"/>
              <a:t>Y</a:t>
            </a:r>
            <a:r>
              <a:rPr lang="en-US" sz="2000" b="1" dirty="0" err="1" smtClean="0"/>
              <a:t>enilikçi</a:t>
            </a:r>
            <a:r>
              <a:rPr lang="en-US" sz="2000" b="1" dirty="0" smtClean="0"/>
              <a:t> </a:t>
            </a:r>
            <a:r>
              <a:rPr lang="en-US" sz="2000" b="1" dirty="0" err="1" smtClean="0"/>
              <a:t>yöntemler</a:t>
            </a:r>
            <a:r>
              <a:rPr lang="tr-TR" sz="2000" b="1" dirty="0" smtClean="0"/>
              <a:t> ve</a:t>
            </a:r>
            <a:r>
              <a:rPr lang="en-US" sz="2000" b="1" dirty="0" smtClean="0"/>
              <a:t> </a:t>
            </a:r>
            <a:r>
              <a:rPr lang="en-US" sz="2000" b="1" dirty="0" err="1" smtClean="0"/>
              <a:t>yaklaşımlar</a:t>
            </a:r>
            <a:endParaRPr lang="tr-TR" sz="2000" b="1" dirty="0" smtClean="0"/>
          </a:p>
          <a:p>
            <a:pPr marL="342900" lvl="0" indent="-342900">
              <a:buFont typeface="Arial" panose="020B0604020202020204" pitchFamily="34" charset="0"/>
              <a:buChar char="•"/>
            </a:pPr>
            <a:r>
              <a:rPr lang="en-US" sz="2000" b="1" dirty="0" err="1" smtClean="0"/>
              <a:t>Makerspace</a:t>
            </a:r>
            <a:r>
              <a:rPr lang="en-US" sz="2000" b="1" dirty="0" smtClean="0"/>
              <a:t>,</a:t>
            </a:r>
            <a:endParaRPr lang="tr-TR" sz="2000" b="1" dirty="0" smtClean="0"/>
          </a:p>
          <a:p>
            <a:pPr marL="342900" lvl="0" indent="-342900">
              <a:buFont typeface="Arial" panose="020B0604020202020204" pitchFamily="34" charset="0"/>
              <a:buChar char="•"/>
            </a:pPr>
            <a:r>
              <a:rPr lang="en-US" sz="2000" b="1" dirty="0" err="1" smtClean="0"/>
              <a:t>Gam</a:t>
            </a:r>
            <a:r>
              <a:rPr lang="tr-TR" sz="2000" b="1" dirty="0" smtClean="0"/>
              <a:t>i</a:t>
            </a:r>
            <a:r>
              <a:rPr lang="en-US" sz="2000" b="1" dirty="0" smtClean="0"/>
              <a:t>f</a:t>
            </a:r>
            <a:r>
              <a:rPr lang="tr-TR" sz="2000" b="1" dirty="0" smtClean="0"/>
              <a:t>i</a:t>
            </a:r>
            <a:r>
              <a:rPr lang="en-US" sz="2000" b="1" dirty="0" smtClean="0"/>
              <a:t>cat</a:t>
            </a:r>
            <a:r>
              <a:rPr lang="tr-TR" sz="2000" b="1" dirty="0" smtClean="0"/>
              <a:t>i</a:t>
            </a:r>
            <a:r>
              <a:rPr lang="en-US" sz="2000" b="1" dirty="0" smtClean="0"/>
              <a:t>on,</a:t>
            </a:r>
            <a:endParaRPr lang="tr-TR" sz="2000" b="1" dirty="0" smtClean="0"/>
          </a:p>
          <a:p>
            <a:pPr marL="342900" lvl="0" indent="-342900">
              <a:buFont typeface="Arial" panose="020B0604020202020204" pitchFamily="34" charset="0"/>
              <a:buChar char="•"/>
            </a:pPr>
            <a:r>
              <a:rPr lang="en-US" sz="2000" b="1" dirty="0" smtClean="0"/>
              <a:t>Flipped Classrooms,</a:t>
            </a:r>
            <a:endParaRPr lang="tr-TR" sz="2000" b="1" dirty="0" smtClean="0"/>
          </a:p>
          <a:p>
            <a:pPr marL="342900" lvl="0" indent="-342900">
              <a:buFont typeface="Arial" panose="020B0604020202020204" pitchFamily="34" charset="0"/>
              <a:buChar char="•"/>
            </a:pPr>
            <a:r>
              <a:rPr lang="en-US" sz="2000" b="1" dirty="0" err="1" smtClean="0"/>
              <a:t>Kodlama</a:t>
            </a:r>
            <a:r>
              <a:rPr lang="en-US" sz="2000" b="1" dirty="0" smtClean="0"/>
              <a:t>,</a:t>
            </a:r>
            <a:endParaRPr lang="tr-TR" sz="2000" b="1" dirty="0" smtClean="0"/>
          </a:p>
          <a:p>
            <a:pPr marL="342900" lvl="0" indent="-342900">
              <a:buFont typeface="Arial" panose="020B0604020202020204" pitchFamily="34" charset="0"/>
              <a:buChar char="•"/>
            </a:pPr>
            <a:r>
              <a:rPr lang="en-US" sz="2000" b="1" dirty="0" err="1" smtClean="0"/>
              <a:t>Robotik</a:t>
            </a:r>
            <a:r>
              <a:rPr lang="en-US" sz="2000" b="1" dirty="0" smtClean="0"/>
              <a:t>, </a:t>
            </a:r>
            <a:endParaRPr lang="tr-TR" sz="2000" b="1" dirty="0" smtClean="0"/>
          </a:p>
          <a:p>
            <a:pPr marL="342900" lvl="0" indent="-342900">
              <a:buFont typeface="Arial" panose="020B0604020202020204" pitchFamily="34" charset="0"/>
              <a:buChar char="•"/>
            </a:pPr>
            <a:r>
              <a:rPr lang="en-US" sz="2000" b="1" dirty="0" smtClean="0"/>
              <a:t>STEAM</a:t>
            </a:r>
            <a:endParaRPr lang="tr-TR" sz="2000" b="1" dirty="0" smtClean="0"/>
          </a:p>
          <a:p>
            <a:pPr marL="342900" lvl="0" indent="-342900">
              <a:buFont typeface="Arial" panose="020B0604020202020204" pitchFamily="34" charset="0"/>
              <a:buChar char="•"/>
            </a:pPr>
            <a:r>
              <a:rPr lang="tr-TR" sz="2000" b="1" dirty="0" smtClean="0"/>
              <a:t>D</a:t>
            </a:r>
            <a:r>
              <a:rPr lang="en-US" sz="2000" b="1" dirty="0" err="1" smtClean="0"/>
              <a:t>ijital</a:t>
            </a:r>
            <a:r>
              <a:rPr lang="en-US" sz="2000" b="1" dirty="0" smtClean="0"/>
              <a:t> </a:t>
            </a:r>
            <a:r>
              <a:rPr lang="en-US" sz="2000" b="1" dirty="0" err="1" smtClean="0"/>
              <a:t>okuryazarlı</a:t>
            </a:r>
            <a:r>
              <a:rPr lang="tr-TR" sz="2000" b="1" dirty="0" smtClean="0"/>
              <a:t>k</a:t>
            </a:r>
            <a:r>
              <a:rPr lang="en-US" sz="2000" b="1" dirty="0" smtClean="0"/>
              <a:t> </a:t>
            </a:r>
            <a:endParaRPr lang="tr-TR" sz="2000" b="1" dirty="0" smtClean="0"/>
          </a:p>
          <a:p>
            <a:pPr marL="342900" lvl="0" indent="-342900"/>
            <a:endParaRPr lang="tr-TR" sz="2000" b="1" dirty="0" smtClean="0"/>
          </a:p>
          <a:p>
            <a:pPr lvl="1"/>
            <a:endParaRPr lang="tr-TR" sz="2000" dirty="0" smtClean="0"/>
          </a:p>
          <a:p>
            <a:pPr lvl="1"/>
            <a:endParaRPr lang="tr-TR" sz="2000" dirty="0" smtClean="0"/>
          </a:p>
          <a:p>
            <a:pPr lvl="1"/>
            <a:r>
              <a:rPr lang="tr-TR" dirty="0" smtClean="0"/>
              <a:t>*Öncelikli faaliyetler:  </a:t>
            </a:r>
            <a:r>
              <a:rPr lang="tr-TR" b="1" dirty="0" smtClean="0"/>
              <a:t>öğrenici grup hareketlilikleri</a:t>
            </a:r>
            <a:r>
              <a:rPr lang="tr-TR" dirty="0" smtClean="0"/>
              <a:t>, </a:t>
            </a:r>
            <a:r>
              <a:rPr lang="tr-TR" b="1" dirty="0" smtClean="0"/>
              <a:t>işbaşı gözlem faaliyetleri </a:t>
            </a:r>
            <a:r>
              <a:rPr lang="tr-TR" dirty="0" smtClean="0"/>
              <a:t>ile iyi uygulamaları yerinde görme</a:t>
            </a:r>
            <a:r>
              <a:rPr lang="tr-TR" sz="2400" dirty="0" smtClean="0"/>
              <a:t> </a:t>
            </a:r>
            <a:r>
              <a:rPr lang="tr-TR" b="1" dirty="0" smtClean="0"/>
              <a:t>ve Öğretme - Görevlendirilmesi</a:t>
            </a:r>
            <a:r>
              <a:rPr lang="tr-TR" dirty="0" smtClean="0"/>
              <a:t>.</a:t>
            </a:r>
          </a:p>
          <a:p>
            <a:endParaRPr lang="tr-TR" dirty="0" smtClean="0"/>
          </a:p>
          <a:p>
            <a:endParaRPr lang="tr-TR" dirty="0"/>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2236763" y="267287"/>
            <a:ext cx="7906044" cy="954107"/>
          </a:xfrm>
          <a:prstGeom prst="rect">
            <a:avLst/>
          </a:prstGeom>
          <a:solidFill>
            <a:srgbClr val="C00000"/>
          </a:solidFill>
        </p:spPr>
        <p:txBody>
          <a:bodyPr wrap="square" rtlCol="0">
            <a:spAutoFit/>
          </a:bodyPr>
          <a:lstStyle/>
          <a:p>
            <a:pPr algn="ctr"/>
            <a:r>
              <a:rPr lang="tr-TR" sz="2800" b="1" dirty="0" smtClean="0">
                <a:solidFill>
                  <a:schemeClr val="bg1"/>
                </a:solidFill>
              </a:rPr>
              <a:t>KURUM TÜRLERİNE GÖRE ÖNCELİKLİ HAREKETLİLİK FAALİYET TEMALARI</a:t>
            </a:r>
            <a:endParaRPr lang="tr-TR" sz="2800" b="1" dirty="0">
              <a:solidFill>
                <a:schemeClr val="bg1"/>
              </a:solidFill>
            </a:endParaRPr>
          </a:p>
        </p:txBody>
      </p:sp>
      <p:sp>
        <p:nvSpPr>
          <p:cNvPr id="5" name="4 Metin kutusu"/>
          <p:cNvSpPr txBox="1"/>
          <p:nvPr/>
        </p:nvSpPr>
        <p:spPr>
          <a:xfrm>
            <a:off x="1111349" y="1280159"/>
            <a:ext cx="10396024" cy="5201424"/>
          </a:xfrm>
          <a:prstGeom prst="rect">
            <a:avLst/>
          </a:prstGeom>
          <a:noFill/>
        </p:spPr>
        <p:txBody>
          <a:bodyPr wrap="square" rtlCol="0">
            <a:spAutoFit/>
          </a:bodyPr>
          <a:lstStyle/>
          <a:p>
            <a:r>
              <a:rPr lang="tr-TR" sz="2000" b="1" dirty="0" smtClean="0"/>
              <a:t>İLK-ORTAOKULLAR:</a:t>
            </a:r>
          </a:p>
          <a:p>
            <a:endParaRPr lang="tr-TR" sz="2000" b="1" dirty="0" smtClean="0"/>
          </a:p>
          <a:p>
            <a:r>
              <a:rPr lang="tr-TR" sz="2000" b="1" dirty="0" smtClean="0"/>
              <a:t>Engelliler, Dezavantajlı, göçmen ve mültecilerin sayıca fazla olan kurumlarda;</a:t>
            </a:r>
          </a:p>
          <a:p>
            <a:endParaRPr lang="tr-TR" sz="2000" b="1" dirty="0" smtClean="0"/>
          </a:p>
          <a:p>
            <a:pPr marL="342900" indent="-342900" algn="just">
              <a:buFont typeface="Arial" panose="020B0604020202020204" pitchFamily="34" charset="0"/>
              <a:buChar char="•"/>
            </a:pPr>
            <a:r>
              <a:rPr lang="tr-TR" sz="2000" b="1" dirty="0" smtClean="0"/>
              <a:t>Gelişmiş İletişim ve sosyal beceriler,</a:t>
            </a:r>
          </a:p>
          <a:p>
            <a:pPr marL="342900" indent="-342900" algn="just">
              <a:buFont typeface="Arial" panose="020B0604020202020204" pitchFamily="34" charset="0"/>
              <a:buChar char="•"/>
            </a:pPr>
            <a:r>
              <a:rPr lang="tr-TR" sz="2000" b="1" dirty="0" smtClean="0"/>
              <a:t>Kapsayıcı eğitim,</a:t>
            </a:r>
          </a:p>
          <a:p>
            <a:pPr marL="342900" indent="-342900" algn="just">
              <a:buFont typeface="Arial" panose="020B0604020202020204" pitchFamily="34" charset="0"/>
              <a:buChar char="•"/>
            </a:pPr>
            <a:r>
              <a:rPr lang="tr-TR" sz="2000" b="1" dirty="0" smtClean="0"/>
              <a:t>Geliştirilmiş pedagojik araçlar ve yöntemler, </a:t>
            </a:r>
          </a:p>
          <a:p>
            <a:pPr marL="342900" indent="-342900" algn="just">
              <a:buFont typeface="Arial" panose="020B0604020202020204" pitchFamily="34" charset="0"/>
              <a:buChar char="•"/>
            </a:pPr>
            <a:r>
              <a:rPr lang="tr-TR" sz="2000" b="1" dirty="0" smtClean="0"/>
              <a:t>Heterojen sınıflarla çalışma teknikleri </a:t>
            </a:r>
          </a:p>
          <a:p>
            <a:pPr marL="342900" indent="-342900" algn="just">
              <a:buFont typeface="Arial" panose="020B0604020202020204" pitchFamily="34" charset="0"/>
              <a:buChar char="•"/>
            </a:pPr>
            <a:r>
              <a:rPr lang="tr-TR" sz="2000" b="1" dirty="0" smtClean="0"/>
              <a:t>"Kapsayıcı Eğitim",</a:t>
            </a:r>
          </a:p>
          <a:p>
            <a:pPr marL="342900" indent="-342900" algn="just">
              <a:buFont typeface="Arial" panose="020B0604020202020204" pitchFamily="34" charset="0"/>
              <a:buChar char="•"/>
            </a:pPr>
            <a:r>
              <a:rPr lang="tr-TR" sz="2000" b="1" dirty="0" smtClean="0"/>
              <a:t>Sınıfta Dahil Etme, Çeşitlilik</a:t>
            </a:r>
          </a:p>
          <a:p>
            <a:pPr marL="342900" indent="-342900" algn="just">
              <a:buFont typeface="Arial" panose="020B0604020202020204" pitchFamily="34" charset="0"/>
              <a:buChar char="•"/>
            </a:pPr>
            <a:r>
              <a:rPr lang="tr-TR" sz="2000" b="1" dirty="0" smtClean="0"/>
              <a:t>Okullarda Olumlu Zihniyet ve Refah</a:t>
            </a:r>
          </a:p>
          <a:p>
            <a:pPr marL="342900" indent="-342900" algn="just">
              <a:buFont typeface="Arial" panose="020B0604020202020204" pitchFamily="34" charset="0"/>
              <a:buChar char="•"/>
            </a:pPr>
            <a:r>
              <a:rPr lang="tr-TR" sz="2000" b="1" dirty="0" smtClean="0"/>
              <a:t>Göçmen ve mülteci çocukların demokratik değerlere dayalı temel eğitime dahil edilmesi</a:t>
            </a:r>
          </a:p>
          <a:p>
            <a:endParaRPr lang="tr-TR" dirty="0" smtClean="0"/>
          </a:p>
          <a:p>
            <a:pPr marL="0" lvl="1"/>
            <a:r>
              <a:rPr lang="tr-TR" dirty="0" smtClean="0"/>
              <a:t>*Öncelikli </a:t>
            </a:r>
            <a:r>
              <a:rPr lang="tr-TR" dirty="0"/>
              <a:t>faaliyetler:  </a:t>
            </a:r>
            <a:r>
              <a:rPr lang="tr-TR" b="1" dirty="0"/>
              <a:t>öğrenici grup hareketlilikleri, işbaşı gözlem faaliyetleri </a:t>
            </a:r>
            <a:r>
              <a:rPr lang="tr-TR" dirty="0"/>
              <a:t>ile iyi uygulamaları yerinde görme ve </a:t>
            </a:r>
            <a:r>
              <a:rPr lang="tr-TR" b="1" dirty="0"/>
              <a:t>Öğretme - Görevlendirilmesi.</a:t>
            </a:r>
          </a:p>
          <a:p>
            <a:pPr marL="0" lvl="1"/>
            <a:endParaRPr lang="tr-TR" dirty="0" smtClean="0"/>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1899139" y="281355"/>
            <a:ext cx="8539090" cy="523220"/>
          </a:xfrm>
          <a:prstGeom prst="rect">
            <a:avLst/>
          </a:prstGeom>
          <a:solidFill>
            <a:srgbClr val="C00000"/>
          </a:solidFill>
        </p:spPr>
        <p:txBody>
          <a:bodyPr wrap="square" rtlCol="0">
            <a:spAutoFit/>
          </a:bodyPr>
          <a:lstStyle/>
          <a:p>
            <a:pPr algn="ctr"/>
            <a:r>
              <a:rPr lang="tr-TR" sz="2800" b="1" dirty="0" smtClean="0">
                <a:solidFill>
                  <a:schemeClr val="bg1"/>
                </a:solidFill>
              </a:rPr>
              <a:t>OKUL VE KURUMLAR İÇİN BAŞVURU USULLERİ</a:t>
            </a:r>
            <a:endParaRPr lang="tr-TR" sz="2800" b="1" dirty="0">
              <a:solidFill>
                <a:schemeClr val="bg1"/>
              </a:solidFill>
            </a:endParaRPr>
          </a:p>
        </p:txBody>
      </p:sp>
      <p:sp>
        <p:nvSpPr>
          <p:cNvPr id="5" name="4 Metin kutusu"/>
          <p:cNvSpPr txBox="1"/>
          <p:nvPr/>
        </p:nvSpPr>
        <p:spPr>
          <a:xfrm>
            <a:off x="1026943" y="1871002"/>
            <a:ext cx="10396024" cy="3139321"/>
          </a:xfrm>
          <a:prstGeom prst="rect">
            <a:avLst/>
          </a:prstGeom>
          <a:noFill/>
        </p:spPr>
        <p:txBody>
          <a:bodyPr wrap="square" rtlCol="0">
            <a:spAutoFit/>
          </a:bodyPr>
          <a:lstStyle/>
          <a:p>
            <a:endParaRPr lang="tr-TR" sz="2000" dirty="0" smtClean="0"/>
          </a:p>
          <a:p>
            <a:endParaRPr lang="tr-TR" sz="2000" dirty="0"/>
          </a:p>
          <a:p>
            <a:endParaRPr lang="tr-TR" sz="2000" dirty="0" smtClean="0"/>
          </a:p>
          <a:p>
            <a:pPr algn="just"/>
            <a:r>
              <a:rPr lang="tr-TR" sz="2000" dirty="0" smtClean="0"/>
              <a:t>İzmir İl Milli Eğitim Müdürlüğüne yapılacak başvurularda kurumlar aşağıdaki belgeleri sunmaları gerekmektedir:</a:t>
            </a:r>
          </a:p>
          <a:p>
            <a:pPr marL="285750" indent="-285750" algn="just">
              <a:buFont typeface="Arial" panose="020B0604020202020204" pitchFamily="34" charset="0"/>
              <a:buChar char="•"/>
            </a:pPr>
            <a:r>
              <a:rPr lang="tr-TR" sz="2000" dirty="0" smtClean="0"/>
              <a:t>Başvuru formu</a:t>
            </a:r>
          </a:p>
          <a:p>
            <a:pPr marL="285750" indent="-285750" algn="just">
              <a:buFont typeface="Arial" panose="020B0604020202020204" pitchFamily="34" charset="0"/>
              <a:buChar char="•"/>
            </a:pPr>
            <a:r>
              <a:rPr lang="tr-TR" sz="2000" dirty="0" smtClean="0"/>
              <a:t>Ortaklık Yetki Belgesi  </a:t>
            </a:r>
          </a:p>
          <a:p>
            <a:pPr marL="285750" indent="-285750" algn="just">
              <a:buFont typeface="Arial" panose="020B0604020202020204" pitchFamily="34" charset="0"/>
              <a:buChar char="•"/>
            </a:pPr>
            <a:r>
              <a:rPr lang="tr-TR" sz="2000" dirty="0" smtClean="0"/>
              <a:t>Kurs  haricindeki tüm hareketlilikler için ortak kurum ve kuruluşlardan davet mektubu eklemelidir.</a:t>
            </a:r>
          </a:p>
          <a:p>
            <a:pPr fontAlgn="base"/>
            <a:endParaRPr lang="tr-TR" dirty="0" smtClean="0"/>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1899139" y="281355"/>
            <a:ext cx="8539090" cy="523220"/>
          </a:xfrm>
          <a:prstGeom prst="rect">
            <a:avLst/>
          </a:prstGeom>
          <a:solidFill>
            <a:srgbClr val="C00000"/>
          </a:solidFill>
        </p:spPr>
        <p:txBody>
          <a:bodyPr wrap="square" rtlCol="0">
            <a:spAutoFit/>
          </a:bodyPr>
          <a:lstStyle/>
          <a:p>
            <a:pPr algn="ctr"/>
            <a:r>
              <a:rPr lang="tr-TR" sz="2800" b="1" dirty="0" err="1" smtClean="0">
                <a:solidFill>
                  <a:schemeClr val="bg1"/>
                </a:solidFill>
              </a:rPr>
              <a:t>Erasmus</a:t>
            </a:r>
            <a:r>
              <a:rPr lang="tr-TR" sz="2800" b="1" dirty="0" smtClean="0">
                <a:solidFill>
                  <a:schemeClr val="bg1"/>
                </a:solidFill>
              </a:rPr>
              <a:t> + Kalite Standartları</a:t>
            </a:r>
            <a:endParaRPr lang="tr-TR" sz="2800" b="1" dirty="0">
              <a:solidFill>
                <a:schemeClr val="bg1"/>
              </a:solidFill>
            </a:endParaRPr>
          </a:p>
        </p:txBody>
      </p:sp>
      <p:sp>
        <p:nvSpPr>
          <p:cNvPr id="5" name="4 Metin kutusu"/>
          <p:cNvSpPr txBox="1"/>
          <p:nvPr/>
        </p:nvSpPr>
        <p:spPr>
          <a:xfrm>
            <a:off x="2583542" y="2293033"/>
            <a:ext cx="8113487" cy="2215991"/>
          </a:xfrm>
          <a:prstGeom prst="rect">
            <a:avLst/>
          </a:prstGeom>
          <a:noFill/>
        </p:spPr>
        <p:txBody>
          <a:bodyPr wrap="square" rtlCol="0">
            <a:spAutoFit/>
          </a:bodyPr>
          <a:lstStyle/>
          <a:p>
            <a:r>
              <a:rPr lang="tr-TR" sz="2000" dirty="0" err="1" smtClean="0"/>
              <a:t>Erasmus</a:t>
            </a:r>
            <a:r>
              <a:rPr lang="tr-TR" sz="2000" dirty="0" smtClean="0"/>
              <a:t> + 122, KA 210 ve Okul Eğitimi </a:t>
            </a:r>
            <a:r>
              <a:rPr lang="tr-TR" sz="2000" dirty="0" err="1" smtClean="0"/>
              <a:t>Akredistasyon</a:t>
            </a:r>
            <a:r>
              <a:rPr lang="tr-TR" sz="2000" dirty="0" smtClean="0"/>
              <a:t> Konsorsiyum projeleri uygulamalarının her aşamasında ‘</a:t>
            </a:r>
            <a:r>
              <a:rPr lang="tr-TR" sz="2000" dirty="0" err="1" smtClean="0"/>
              <a:t>Erasmus</a:t>
            </a:r>
            <a:r>
              <a:rPr lang="tr-TR" sz="2000" dirty="0" smtClean="0"/>
              <a:t>+ Kalite Standartları*’</a:t>
            </a:r>
            <a:r>
              <a:rPr lang="tr-TR" sz="2000" dirty="0" err="1" smtClean="0"/>
              <a:t>na</a:t>
            </a:r>
            <a:r>
              <a:rPr lang="tr-TR" sz="2000" dirty="0" smtClean="0"/>
              <a:t> uyulması gerekmektedir. </a:t>
            </a:r>
          </a:p>
          <a:p>
            <a:r>
              <a:rPr lang="tr-TR" sz="2000" dirty="0" smtClean="0">
                <a:solidFill>
                  <a:schemeClr val="accent1">
                    <a:lumMod val="50000"/>
                  </a:schemeClr>
                </a:solidFill>
                <a:hlinkClick r:id="rId4"/>
              </a:rPr>
              <a:t>*https://ec.europa.eu/programmes/erasmus-plus/resources/documents/erasmus-quality-standards-mobility-projects-vet-adults-schools_en</a:t>
            </a:r>
            <a:endParaRPr lang="tr-TR" sz="2000" dirty="0" smtClean="0"/>
          </a:p>
          <a:p>
            <a:pPr fontAlgn="base"/>
            <a:endParaRPr lang="tr-TR" dirty="0" smtClean="0"/>
          </a:p>
        </p:txBody>
      </p:sp>
      <p:sp>
        <p:nvSpPr>
          <p:cNvPr id="7" name="6 Dikdörtgen"/>
          <p:cNvSpPr/>
          <p:nvPr/>
        </p:nvSpPr>
        <p:spPr>
          <a:xfrm>
            <a:off x="1358091" y="2202353"/>
            <a:ext cx="984738" cy="2215991"/>
          </a:xfrm>
          <a:prstGeom prst="rect">
            <a:avLst/>
          </a:prstGeom>
        </p:spPr>
        <p:txBody>
          <a:bodyPr wrap="square">
            <a:spAutoFit/>
          </a:bodyPr>
          <a:lstStyle/>
          <a:p>
            <a:pPr lvl="0" algn="ctr"/>
            <a:r>
              <a:rPr lang="tr-TR" sz="13800" b="1" dirty="0" smtClean="0">
                <a:ln w="900" cmpd="sng">
                  <a:solidFill>
                    <a:srgbClr val="FF0000">
                      <a:alpha val="55000"/>
                    </a:srgbClr>
                  </a:solidFill>
                  <a:prstDash val="solid"/>
                </a:ln>
                <a:solidFill>
                  <a:srgbClr val="FF0000"/>
                </a:solidFill>
                <a:effectLst>
                  <a:innerShdw blurRad="101600" dist="76200" dir="5400000">
                    <a:srgbClr val="2099D8">
                      <a:satMod val="190000"/>
                      <a:tint val="100000"/>
                      <a:alpha val="74000"/>
                    </a:srgbClr>
                  </a:innerShdw>
                </a:effectLst>
              </a:rPr>
              <a:t>!</a:t>
            </a:r>
            <a:endParaRPr lang="tr-TR" sz="13800" b="1" dirty="0">
              <a:ln w="900" cmpd="sng">
                <a:solidFill>
                  <a:srgbClr val="FF0000">
                    <a:alpha val="55000"/>
                  </a:srgbClr>
                </a:solidFill>
                <a:prstDash val="solid"/>
              </a:ln>
              <a:solidFill>
                <a:srgbClr val="FF0000"/>
              </a:solidFill>
              <a:effectLst>
                <a:innerShdw blurRad="101600" dist="76200" dir="5400000">
                  <a:srgbClr val="2099D8">
                    <a:satMod val="190000"/>
                    <a:tint val="100000"/>
                    <a:alpha val="74000"/>
                  </a:srgbClr>
                </a:innerShdw>
              </a:effectLst>
            </a:endParaRPr>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2236763" y="267287"/>
            <a:ext cx="7906044" cy="523220"/>
          </a:xfrm>
          <a:prstGeom prst="rect">
            <a:avLst/>
          </a:prstGeom>
          <a:solidFill>
            <a:srgbClr val="C00000"/>
          </a:solidFill>
        </p:spPr>
        <p:txBody>
          <a:bodyPr wrap="square" rtlCol="0">
            <a:spAutoFit/>
          </a:bodyPr>
          <a:lstStyle/>
          <a:p>
            <a:pPr algn="ctr"/>
            <a:r>
              <a:rPr lang="tr-TR" sz="2800" b="1" dirty="0" smtClean="0">
                <a:solidFill>
                  <a:schemeClr val="bg1"/>
                </a:solidFill>
              </a:rPr>
              <a:t>Dil Yeterliliği</a:t>
            </a:r>
          </a:p>
        </p:txBody>
      </p:sp>
      <p:sp>
        <p:nvSpPr>
          <p:cNvPr id="5" name="4 Metin kutusu"/>
          <p:cNvSpPr txBox="1"/>
          <p:nvPr/>
        </p:nvSpPr>
        <p:spPr>
          <a:xfrm>
            <a:off x="1519312" y="773722"/>
            <a:ext cx="10396024" cy="1200329"/>
          </a:xfrm>
          <a:prstGeom prst="rect">
            <a:avLst/>
          </a:prstGeom>
          <a:noFill/>
        </p:spPr>
        <p:txBody>
          <a:bodyPr wrap="square" rtlCol="0">
            <a:spAutoFit/>
          </a:bodyPr>
          <a:lstStyle/>
          <a:p>
            <a:pPr fontAlgn="base"/>
            <a:endParaRPr lang="tr-TR" dirty="0" smtClean="0"/>
          </a:p>
          <a:p>
            <a:endParaRPr lang="tr-TR" sz="3600" b="1" dirty="0" smtClean="0">
              <a:solidFill>
                <a:srgbClr val="FF0000"/>
              </a:solidFill>
            </a:endParaRPr>
          </a:p>
          <a:p>
            <a:r>
              <a:rPr lang="tr-TR" dirty="0" smtClean="0"/>
              <a:t>Her  katılımcı iletişim kurabilecek ölçüde yabancı dil yeterliliğine sahip olmalıdır.</a:t>
            </a:r>
            <a:endParaRPr lang="tr-TR" dirty="0">
              <a:solidFill>
                <a:schemeClr val="tx2"/>
              </a:solidFill>
            </a:endParaRPr>
          </a:p>
        </p:txBody>
      </p:sp>
      <p:pic>
        <p:nvPicPr>
          <p:cNvPr id="6" name="5 Resim" descr="WhatsApp Image 2021-10-30 at 15.23.38.jpeg"/>
          <p:cNvPicPr>
            <a:picLocks noChangeAspect="1"/>
          </p:cNvPicPr>
          <p:nvPr/>
        </p:nvPicPr>
        <p:blipFill>
          <a:blip r:embed="rId4"/>
          <a:stretch>
            <a:fillRect/>
          </a:stretch>
        </p:blipFill>
        <p:spPr>
          <a:xfrm>
            <a:off x="1448972" y="2080845"/>
            <a:ext cx="9045526" cy="4522763"/>
          </a:xfrm>
          <a:prstGeom prst="rect">
            <a:avLst/>
          </a:prstGeom>
        </p:spPr>
      </p:pic>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2138288" y="295422"/>
            <a:ext cx="7906044" cy="523220"/>
          </a:xfrm>
          <a:prstGeom prst="rect">
            <a:avLst/>
          </a:prstGeom>
          <a:solidFill>
            <a:srgbClr val="C00000"/>
          </a:solidFill>
        </p:spPr>
        <p:txBody>
          <a:bodyPr wrap="square" rtlCol="0">
            <a:spAutoFit/>
          </a:bodyPr>
          <a:lstStyle/>
          <a:p>
            <a:pPr algn="ctr"/>
            <a:r>
              <a:rPr lang="tr-TR" sz="2800" b="1" dirty="0" smtClean="0">
                <a:solidFill>
                  <a:schemeClr val="bg1"/>
                </a:solidFill>
              </a:rPr>
              <a:t>Başvuruların Değerlendirilmesi ve Seçimi</a:t>
            </a:r>
            <a:endParaRPr lang="tr-TR" sz="2800" b="1" dirty="0">
              <a:solidFill>
                <a:schemeClr val="bg1"/>
              </a:solidFill>
            </a:endParaRPr>
          </a:p>
        </p:txBody>
      </p:sp>
      <p:sp>
        <p:nvSpPr>
          <p:cNvPr id="5" name="4 Metin kutusu"/>
          <p:cNvSpPr txBox="1"/>
          <p:nvPr/>
        </p:nvSpPr>
        <p:spPr>
          <a:xfrm>
            <a:off x="998806" y="956603"/>
            <a:ext cx="10396024" cy="4801314"/>
          </a:xfrm>
          <a:prstGeom prst="rect">
            <a:avLst/>
          </a:prstGeom>
          <a:noFill/>
        </p:spPr>
        <p:txBody>
          <a:bodyPr wrap="square" rtlCol="0">
            <a:spAutoFit/>
          </a:bodyPr>
          <a:lstStyle/>
          <a:p>
            <a:pPr fontAlgn="base"/>
            <a:endParaRPr lang="tr-TR" dirty="0" smtClean="0"/>
          </a:p>
          <a:p>
            <a:pPr fontAlgn="base"/>
            <a:endParaRPr lang="tr-TR" dirty="0" smtClean="0"/>
          </a:p>
          <a:p>
            <a:endParaRPr lang="tr-TR" dirty="0" smtClean="0"/>
          </a:p>
          <a:p>
            <a:pPr algn="just"/>
            <a:r>
              <a:rPr lang="tr-TR" dirty="0" smtClean="0"/>
              <a:t>Okul ve kurumlardan gelen her başvuru, aynı ilçeden olmayan en az iki farklı değerlendirici tarafından, İl MEM </a:t>
            </a:r>
            <a:r>
              <a:rPr lang="tr-TR" dirty="0" err="1" smtClean="0"/>
              <a:t>Uluslararasılaşma</a:t>
            </a:r>
            <a:r>
              <a:rPr lang="tr-TR" dirty="0" smtClean="0"/>
              <a:t> Strateji hedefleri çerçevesinde, İl </a:t>
            </a:r>
            <a:r>
              <a:rPr lang="tr-TR" dirty="0" err="1" smtClean="0"/>
              <a:t>Erasmus</a:t>
            </a:r>
            <a:r>
              <a:rPr lang="tr-TR" dirty="0" smtClean="0"/>
              <a:t> Akreditasyon Yürütme Kurulu’nun belirlediği temalar ve öncelikler kapsamında değerlendirilecektir. </a:t>
            </a:r>
          </a:p>
          <a:p>
            <a:pPr algn="just"/>
            <a:endParaRPr lang="tr-TR" dirty="0" smtClean="0"/>
          </a:p>
          <a:p>
            <a:pPr algn="just"/>
            <a:r>
              <a:rPr lang="tr-TR" dirty="0" smtClean="0"/>
              <a:t>Başvuruların kalitesi aşağıdaki kriterlere ve ağırlıklara göre  100 üzerinden puan verilerek değerlendirilecektir. </a:t>
            </a:r>
          </a:p>
          <a:p>
            <a:pPr algn="just"/>
            <a:r>
              <a:rPr lang="tr-TR" dirty="0" smtClean="0"/>
              <a:t>Başvuruların başarılı olabilmesi toplam 100 puandan en az 70 puan ve üç kriter kategorisinin her birindeki ilgili azami puanın en az yarısı kadar puan almalıdır.</a:t>
            </a:r>
          </a:p>
          <a:p>
            <a:pPr algn="just"/>
            <a:endParaRPr lang="tr-TR" dirty="0" smtClean="0"/>
          </a:p>
          <a:p>
            <a:pPr algn="just"/>
            <a:r>
              <a:rPr lang="tr-TR" dirty="0" smtClean="0"/>
              <a:t>Bu puana, kurumların aldığı </a:t>
            </a:r>
            <a:r>
              <a:rPr lang="tr-TR" b="1" dirty="0" smtClean="0">
                <a:solidFill>
                  <a:srgbClr val="FF0000"/>
                </a:solidFill>
              </a:rPr>
              <a:t>ek puanlar </a:t>
            </a:r>
            <a:r>
              <a:rPr lang="tr-TR" dirty="0" smtClean="0"/>
              <a:t>eklenerek kurumların nihai puanı hesaplanacaktır. Kurumların Puan sıralaması yapılarak o yıl için planlanmış hareketlilik kotası kadar kurum, </a:t>
            </a:r>
            <a:r>
              <a:rPr lang="tr-TR" b="1" dirty="0" smtClean="0"/>
              <a:t>Katılımcı Kurum </a:t>
            </a:r>
            <a:r>
              <a:rPr lang="tr-TR" dirty="0" smtClean="0"/>
              <a:t>olarak belirlenecektir.</a:t>
            </a:r>
          </a:p>
          <a:p>
            <a:endParaRPr lang="tr-TR" dirty="0" smtClean="0"/>
          </a:p>
          <a:p>
            <a:endParaRPr lang="tr-TR" dirty="0"/>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2236763" y="267287"/>
            <a:ext cx="7906044" cy="523220"/>
          </a:xfrm>
          <a:prstGeom prst="rect">
            <a:avLst/>
          </a:prstGeom>
          <a:solidFill>
            <a:srgbClr val="C00000"/>
          </a:solidFill>
        </p:spPr>
        <p:txBody>
          <a:bodyPr wrap="square" rtlCol="0">
            <a:spAutoFit/>
          </a:bodyPr>
          <a:lstStyle/>
          <a:p>
            <a:r>
              <a:rPr lang="tr-TR" sz="2800" b="1" dirty="0" smtClean="0">
                <a:solidFill>
                  <a:schemeClr val="bg1"/>
                </a:solidFill>
              </a:rPr>
              <a:t>Öncelik Kriterleri:  + Puan Alacak Kurumlar </a:t>
            </a:r>
          </a:p>
        </p:txBody>
      </p:sp>
      <p:sp>
        <p:nvSpPr>
          <p:cNvPr id="5" name="4 Metin kutusu"/>
          <p:cNvSpPr txBox="1"/>
          <p:nvPr/>
        </p:nvSpPr>
        <p:spPr>
          <a:xfrm>
            <a:off x="942536" y="773722"/>
            <a:ext cx="10396024" cy="5355312"/>
          </a:xfrm>
          <a:prstGeom prst="rect">
            <a:avLst/>
          </a:prstGeom>
          <a:noFill/>
        </p:spPr>
        <p:txBody>
          <a:bodyPr wrap="square" rtlCol="0">
            <a:spAutoFit/>
          </a:bodyPr>
          <a:lstStyle/>
          <a:p>
            <a:pPr fontAlgn="base"/>
            <a:endParaRPr lang="tr-TR" dirty="0" smtClean="0"/>
          </a:p>
          <a:p>
            <a:endParaRPr lang="tr-TR" sz="3600" b="1" dirty="0" smtClean="0">
              <a:solidFill>
                <a:srgbClr val="FF0000"/>
              </a:solidFill>
            </a:endParaRPr>
          </a:p>
          <a:p>
            <a:pPr algn="just"/>
            <a:r>
              <a:rPr lang="tr-TR" dirty="0" smtClean="0"/>
              <a:t>Henüz AB proje deneyimleri olmayan kurumlarımızı :    10 Puan</a:t>
            </a:r>
          </a:p>
          <a:p>
            <a:pPr lvl="0" algn="just"/>
            <a:r>
              <a:rPr lang="tr-TR" dirty="0" smtClean="0"/>
              <a:t>Okul türü BİLSEM , Proje Okulu veya Özel Eğitim  kurumları ise :    10 Puan</a:t>
            </a:r>
          </a:p>
          <a:p>
            <a:pPr algn="just"/>
            <a:r>
              <a:rPr lang="tr-TR" dirty="0" smtClean="0"/>
              <a:t>Dezavantajlı Okullar (Okulun kırsal bölge ve daha az gelişmiş bölgede olması)</a:t>
            </a:r>
          </a:p>
          <a:p>
            <a:pPr algn="just"/>
            <a:r>
              <a:rPr lang="tr-TR" dirty="0" smtClean="0"/>
              <a:t>Okul Hizmet Alanı 5 ise :10 Puan</a:t>
            </a:r>
          </a:p>
          <a:p>
            <a:pPr algn="just"/>
            <a:r>
              <a:rPr lang="tr-TR" dirty="0" smtClean="0"/>
              <a:t>Okul Hizmet Alanı 4 ise :8 Puan</a:t>
            </a:r>
          </a:p>
          <a:p>
            <a:pPr algn="just"/>
            <a:r>
              <a:rPr lang="tr-TR" dirty="0" smtClean="0"/>
              <a:t>Okul Hizmet Alanı 3 ise : 5 Puan</a:t>
            </a:r>
          </a:p>
          <a:p>
            <a:pPr algn="just"/>
            <a:r>
              <a:rPr lang="tr-TR" dirty="0" smtClean="0"/>
              <a:t>Okulda yer alan mülteci ve dil sorunu yaşayan  öğrenci sayısının okul mevcudunun % 5 den az olan  kurumlar: 5 Puan</a:t>
            </a:r>
          </a:p>
          <a:p>
            <a:pPr lvl="0" algn="just"/>
            <a:r>
              <a:rPr lang="tr-TR" dirty="0" smtClean="0"/>
              <a:t>Okulda yer alan mülteci ve dil sorunu yaşayan  öğrenci sayısının okul mevcudunun % 5 den fazlası olan  kurumlar: 10 Puan</a:t>
            </a:r>
            <a:br>
              <a:rPr lang="tr-TR" dirty="0" smtClean="0"/>
            </a:br>
            <a:r>
              <a:rPr lang="tr-TR" dirty="0" smtClean="0"/>
              <a:t>O</a:t>
            </a:r>
            <a:r>
              <a:rPr lang="tr-TR" dirty="0" smtClean="0">
                <a:latin typeface="Calibri" panose="020F0502020204030204" pitchFamily="34" charset="0"/>
                <a:ea typeface="Calibri" panose="020F0502020204030204" pitchFamily="34" charset="0"/>
                <a:cs typeface="Times New Roman" panose="02020603050405020304" pitchFamily="18" charset="0"/>
              </a:rPr>
              <a:t>kul olarak daha önce AB projelerine başvuru yapıp hibe alamadığınız proje oldu ise: 5 Puan</a:t>
            </a:r>
            <a:endParaRPr lang="tr-TR" dirty="0" smtClean="0"/>
          </a:p>
          <a:p>
            <a:pPr algn="just"/>
            <a:r>
              <a:rPr lang="tr-TR" dirty="0" smtClean="0"/>
              <a:t>Okulunuz bir e-</a:t>
            </a:r>
            <a:r>
              <a:rPr lang="tr-TR" dirty="0" err="1" smtClean="0"/>
              <a:t>tTwinning</a:t>
            </a:r>
            <a:r>
              <a:rPr lang="tr-TR" dirty="0" smtClean="0"/>
              <a:t> okulu ise: 10 puan</a:t>
            </a:r>
          </a:p>
          <a:p>
            <a:pPr algn="just"/>
            <a:r>
              <a:rPr lang="tr-TR" dirty="0" smtClean="0"/>
              <a:t>Okulunuzun e-</a:t>
            </a:r>
            <a:r>
              <a:rPr lang="tr-TR" dirty="0" err="1" smtClean="0"/>
              <a:t>Twinning</a:t>
            </a:r>
            <a:r>
              <a:rPr lang="tr-TR" dirty="0" smtClean="0"/>
              <a:t> ulusal ve/veya Avrupa kalite etiketi var ise: 8 Puan</a:t>
            </a:r>
          </a:p>
          <a:p>
            <a:pPr algn="just"/>
            <a:r>
              <a:rPr lang="tr-TR" dirty="0" smtClean="0"/>
              <a:t>Okulunuzda aktif yürütülen e-</a:t>
            </a:r>
            <a:r>
              <a:rPr lang="tr-TR" dirty="0" err="1" smtClean="0"/>
              <a:t>Twinning</a:t>
            </a:r>
            <a:r>
              <a:rPr lang="tr-TR" dirty="0" smtClean="0"/>
              <a:t> projesi var ise: 5 Puan</a:t>
            </a:r>
          </a:p>
          <a:p>
            <a:endParaRPr lang="tr-TR" dirty="0" smtClean="0">
              <a:solidFill>
                <a:schemeClr val="tx2"/>
              </a:solidFill>
            </a:endParaRPr>
          </a:p>
          <a:p>
            <a:endParaRPr lang="tr-TR" dirty="0">
              <a:solidFill>
                <a:schemeClr val="tx2"/>
              </a:solidFill>
            </a:endParaRPr>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2138288" y="295422"/>
            <a:ext cx="7906044" cy="523220"/>
          </a:xfrm>
          <a:prstGeom prst="rect">
            <a:avLst/>
          </a:prstGeom>
          <a:solidFill>
            <a:srgbClr val="C00000"/>
          </a:solidFill>
        </p:spPr>
        <p:txBody>
          <a:bodyPr wrap="square" rtlCol="0">
            <a:spAutoFit/>
          </a:bodyPr>
          <a:lstStyle/>
          <a:p>
            <a:pPr algn="ctr"/>
            <a:r>
              <a:rPr lang="tr-TR" sz="2800" b="1" dirty="0" smtClean="0">
                <a:solidFill>
                  <a:schemeClr val="bg1"/>
                </a:solidFill>
              </a:rPr>
              <a:t>Başvuruların Değerlendirilmesi ve Seçimi</a:t>
            </a:r>
            <a:endParaRPr lang="tr-TR" sz="2800" b="1" dirty="0">
              <a:solidFill>
                <a:schemeClr val="bg1"/>
              </a:solidFill>
            </a:endParaRPr>
          </a:p>
        </p:txBody>
      </p:sp>
      <p:graphicFrame>
        <p:nvGraphicFramePr>
          <p:cNvPr id="6" name="Tablo 2"/>
          <p:cNvGraphicFramePr>
            <a:graphicFrameLocks noGrp="1"/>
          </p:cNvGraphicFramePr>
          <p:nvPr>
            <p:extLst>
              <p:ext uri="{D42A27DB-BD31-4B8C-83A1-F6EECF244321}">
                <p14:modId xmlns:p14="http://schemas.microsoft.com/office/powerpoint/2010/main" xmlns="" val="1668943953"/>
              </p:ext>
            </p:extLst>
          </p:nvPr>
        </p:nvGraphicFramePr>
        <p:xfrm>
          <a:off x="941417" y="1141238"/>
          <a:ext cx="9372598" cy="5265541"/>
        </p:xfrm>
        <a:graphic>
          <a:graphicData uri="http://schemas.openxmlformats.org/drawingml/2006/table">
            <a:tbl>
              <a:tblPr firstRow="1" firstCol="1" lastRow="1" lastCol="1" bandRow="1" bandCol="1"/>
              <a:tblGrid>
                <a:gridCol w="4260272"/>
                <a:gridCol w="4260272"/>
                <a:gridCol w="852054"/>
              </a:tblGrid>
              <a:tr h="249506">
                <a:tc>
                  <a:txBody>
                    <a:bodyPr/>
                    <a:lstStyle/>
                    <a:p>
                      <a:pPr marL="1056005">
                        <a:lnSpc>
                          <a:spcPts val="1570"/>
                        </a:lnSpc>
                        <a:spcAft>
                          <a:spcPts val="0"/>
                        </a:spcAft>
                      </a:pPr>
                      <a:r>
                        <a:rPr lang="en-US" sz="1200" b="1" dirty="0">
                          <a:effectLst/>
                          <a:latin typeface="Segoe UI" panose="020B0502040204020203" pitchFamily="34" charset="0"/>
                          <a:ea typeface="Segoe UI" panose="020B0502040204020203" pitchFamily="34" charset="0"/>
                          <a:cs typeface="Times New Roman" panose="02020603050405020304" pitchFamily="18" charset="0"/>
                        </a:rPr>
                        <a:t>(A)</a:t>
                      </a:r>
                      <a:r>
                        <a:rPr lang="en-US" sz="1200" b="1" spc="-20"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Bölümü</a:t>
                      </a:r>
                      <a:endParaRPr lang="tr-TR" sz="120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1148715">
                        <a:lnSpc>
                          <a:spcPts val="1570"/>
                        </a:lnSpc>
                        <a:spcAft>
                          <a:spcPts val="0"/>
                        </a:spcAft>
                      </a:pPr>
                      <a:r>
                        <a:rPr lang="en-US" sz="1200" b="1">
                          <a:effectLst/>
                          <a:latin typeface="Segoe UI" panose="020B0502040204020203" pitchFamily="34" charset="0"/>
                          <a:ea typeface="Segoe UI" panose="020B0502040204020203" pitchFamily="34" charset="0"/>
                          <a:cs typeface="Times New Roman" panose="02020603050405020304" pitchFamily="18" charset="0"/>
                        </a:rPr>
                        <a:t>(B)</a:t>
                      </a:r>
                      <a:r>
                        <a:rPr lang="en-US" sz="1200" b="1" spc="-20">
                          <a:effectLst/>
                          <a:latin typeface="Segoe UI" panose="020B0502040204020203" pitchFamily="34" charset="0"/>
                          <a:ea typeface="Segoe UI" panose="020B0502040204020203" pitchFamily="34" charset="0"/>
                          <a:cs typeface="Times New Roman" panose="02020603050405020304" pitchFamily="18" charset="0"/>
                        </a:rPr>
                        <a:t> </a:t>
                      </a:r>
                      <a:r>
                        <a:rPr lang="en-US" sz="1200" b="1">
                          <a:effectLst/>
                          <a:latin typeface="Segoe UI" panose="020B0502040204020203" pitchFamily="34" charset="0"/>
                          <a:ea typeface="Segoe UI" panose="020B0502040204020203" pitchFamily="34" charset="0"/>
                          <a:cs typeface="Times New Roman" panose="02020603050405020304" pitchFamily="18" charset="0"/>
                        </a:rPr>
                        <a:t>Bölümü</a:t>
                      </a:r>
                      <a:endParaRPr lang="tr-TR" sz="12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116840" marR="113665" algn="ctr">
                        <a:lnSpc>
                          <a:spcPts val="1570"/>
                        </a:lnSpc>
                        <a:spcAft>
                          <a:spcPts val="0"/>
                        </a:spcAft>
                      </a:pPr>
                      <a:r>
                        <a:rPr lang="en-US" sz="1200" b="1">
                          <a:effectLst/>
                          <a:latin typeface="Segoe UI" panose="020B0502040204020203" pitchFamily="34" charset="0"/>
                          <a:ea typeface="Segoe UI" panose="020B0502040204020203" pitchFamily="34" charset="0"/>
                          <a:cs typeface="Times New Roman" panose="02020603050405020304" pitchFamily="18" charset="0"/>
                        </a:rPr>
                        <a:t>Puan</a:t>
                      </a:r>
                      <a:endParaRPr lang="tr-TR" sz="12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r>
              <a:tr h="2002187">
                <a:tc>
                  <a:txBody>
                    <a:bodyPr/>
                    <a:lstStyle/>
                    <a:p>
                      <a:pPr marL="63500">
                        <a:spcAft>
                          <a:spcPts val="0"/>
                        </a:spcAft>
                      </a:pPr>
                      <a:r>
                        <a:rPr lang="en-US" sz="1200" dirty="0">
                          <a:effectLst/>
                          <a:latin typeface="Segoe UI" panose="020B0502040204020203" pitchFamily="34" charset="0"/>
                          <a:ea typeface="Segoe UI" panose="020B0502040204020203" pitchFamily="34" charset="0"/>
                          <a:cs typeface="Times New Roman" panose="02020603050405020304" pitchFamily="18" charset="0"/>
                        </a:rPr>
                        <a:t> </a:t>
                      </a:r>
                      <a:endParaRPr lang="tr-TR" sz="1200" dirty="0">
                        <a:effectLst/>
                        <a:latin typeface="Segoe UI" panose="020B0502040204020203" pitchFamily="34" charset="0"/>
                        <a:ea typeface="Segoe UI" panose="020B0502040204020203" pitchFamily="34" charset="0"/>
                        <a:cs typeface="Times New Roman" panose="02020603050405020304" pitchFamily="18" charset="0"/>
                      </a:endParaRPr>
                    </a:p>
                    <a:p>
                      <a:pPr marL="63500">
                        <a:spcAft>
                          <a:spcPts val="0"/>
                        </a:spcAft>
                      </a:pPr>
                      <a:r>
                        <a:rPr lang="en-US" sz="1200" dirty="0">
                          <a:effectLst/>
                          <a:latin typeface="Segoe UI" panose="020B0502040204020203" pitchFamily="34" charset="0"/>
                          <a:ea typeface="Segoe UI" panose="020B0502040204020203" pitchFamily="34" charset="0"/>
                          <a:cs typeface="Times New Roman" panose="02020603050405020304" pitchFamily="18" charset="0"/>
                        </a:rPr>
                        <a:t> </a:t>
                      </a:r>
                      <a:endParaRPr lang="tr-TR" sz="1200" dirty="0">
                        <a:effectLst/>
                        <a:latin typeface="Segoe UI" panose="020B0502040204020203" pitchFamily="34" charset="0"/>
                        <a:ea typeface="Segoe UI" panose="020B0502040204020203" pitchFamily="34" charset="0"/>
                        <a:cs typeface="Times New Roman" panose="02020603050405020304" pitchFamily="18" charset="0"/>
                      </a:endParaRPr>
                    </a:p>
                    <a:p>
                      <a:pPr marL="67945" marR="215900">
                        <a:lnSpc>
                          <a:spcPct val="115000"/>
                        </a:lnSpc>
                        <a:spcBef>
                          <a:spcPts val="1230"/>
                        </a:spcBef>
                        <a:spcAft>
                          <a:spcPts val="0"/>
                        </a:spcAft>
                      </a:pP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Okul</a:t>
                      </a:r>
                      <a:r>
                        <a:rPr lang="en-US" sz="1200" b="1"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Kurum</a:t>
                      </a:r>
                      <a:r>
                        <a:rPr lang="en-US" sz="1200" b="1"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Hareketlilik</a:t>
                      </a:r>
                      <a:r>
                        <a:rPr lang="en-US" sz="1200" b="1"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b="1" dirty="0" err="1" smtClean="0">
                          <a:effectLst/>
                          <a:latin typeface="Segoe UI" panose="020B0502040204020203" pitchFamily="34" charset="0"/>
                          <a:ea typeface="Segoe UI" panose="020B0502040204020203" pitchFamily="34" charset="0"/>
                          <a:cs typeface="Times New Roman" panose="02020603050405020304" pitchFamily="18" charset="0"/>
                        </a:rPr>
                        <a:t>Başvurusunun</a:t>
                      </a:r>
                      <a:r>
                        <a:rPr lang="tr-TR" sz="1200" b="1" dirty="0" smtClean="0">
                          <a:effectLst/>
                          <a:latin typeface="Segoe UI" panose="020B0502040204020203" pitchFamily="34" charset="0"/>
                          <a:ea typeface="Segoe UI" panose="020B0502040204020203" pitchFamily="34" charset="0"/>
                          <a:cs typeface="Times New Roman" panose="02020603050405020304" pitchFamily="18" charset="0"/>
                        </a:rPr>
                        <a:t> </a:t>
                      </a:r>
                      <a:r>
                        <a:rPr lang="en-US" sz="1200" b="1" spc="-315" dirty="0" smtClean="0">
                          <a:effectLst/>
                          <a:latin typeface="Segoe UI" panose="020B0502040204020203" pitchFamily="34" charset="0"/>
                          <a:ea typeface="Segoe UI" panose="020B0502040204020203" pitchFamily="34" charset="0"/>
                          <a:cs typeface="Times New Roman" panose="02020603050405020304" pitchFamily="18" charset="0"/>
                        </a:rPr>
                        <a:t> </a:t>
                      </a: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Uygunluğu</a:t>
                      </a:r>
                      <a:endParaRPr lang="tr-TR" sz="1200" b="1"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67945" marR="1586865">
                        <a:lnSpc>
                          <a:spcPct val="115000"/>
                        </a:lnSpc>
                        <a:spcAft>
                          <a:spcPts val="0"/>
                        </a:spcAft>
                      </a:pPr>
                      <a:r>
                        <a:rPr lang="en-US" sz="1200" dirty="0" err="1">
                          <a:effectLst/>
                          <a:latin typeface="Segoe UI" panose="020B0502040204020203" pitchFamily="34" charset="0"/>
                          <a:ea typeface="Segoe UI" panose="020B0502040204020203" pitchFamily="34" charset="0"/>
                          <a:cs typeface="Times New Roman" panose="02020603050405020304" pitchFamily="18" charset="0"/>
                        </a:rPr>
                        <a:t>Başvurunun</a:t>
                      </a:r>
                      <a:r>
                        <a:rPr lang="en-US" sz="1200"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dirty="0" err="1">
                          <a:effectLst/>
                          <a:latin typeface="Segoe UI" panose="020B0502040204020203" pitchFamily="34" charset="0"/>
                          <a:ea typeface="Segoe UI" panose="020B0502040204020203" pitchFamily="34" charset="0"/>
                          <a:cs typeface="Times New Roman" panose="02020603050405020304" pitchFamily="18" charset="0"/>
                        </a:rPr>
                        <a:t>İlgililiği</a:t>
                      </a:r>
                      <a:r>
                        <a:rPr lang="en-US" sz="1200" spc="5" dirty="0">
                          <a:effectLst/>
                          <a:latin typeface="Segoe UI" panose="020B0502040204020203" pitchFamily="34" charset="0"/>
                          <a:ea typeface="Segoe UI" panose="020B0502040204020203" pitchFamily="34" charset="0"/>
                          <a:cs typeface="Times New Roman" panose="02020603050405020304" pitchFamily="18" charset="0"/>
                        </a:rPr>
                        <a:t> </a:t>
                      </a:r>
                      <a:endParaRPr lang="tr-TR" sz="1200" spc="5" dirty="0" smtClean="0">
                        <a:effectLst/>
                        <a:latin typeface="Segoe UI" panose="020B0502040204020203" pitchFamily="34" charset="0"/>
                        <a:ea typeface="Segoe UI" panose="020B0502040204020203" pitchFamily="34" charset="0"/>
                        <a:cs typeface="Times New Roman" panose="02020603050405020304" pitchFamily="18" charset="0"/>
                      </a:endParaRPr>
                    </a:p>
                    <a:p>
                      <a:pPr marL="67945" marR="1586865">
                        <a:lnSpc>
                          <a:spcPct val="115000"/>
                        </a:lnSpc>
                        <a:spcAft>
                          <a:spcPts val="0"/>
                        </a:spcAft>
                      </a:pPr>
                      <a:endParaRPr lang="tr-TR" sz="1200" spc="5" baseline="0" dirty="0" smtClean="0">
                        <a:effectLst/>
                        <a:latin typeface="Segoe UI" panose="020B0502040204020203" pitchFamily="34" charset="0"/>
                        <a:ea typeface="Segoe UI" panose="020B0502040204020203" pitchFamily="34" charset="0"/>
                        <a:cs typeface="Times New Roman" panose="02020603050405020304" pitchFamily="18" charset="0"/>
                      </a:endParaRPr>
                    </a:p>
                    <a:p>
                      <a:pPr marL="67945" marR="1586865" indent="0" algn="l" defTabSz="914400" rtl="0" eaLnBrk="1" fontAlgn="auto" latinLnBrk="0" hangingPunct="1">
                        <a:lnSpc>
                          <a:spcPct val="115000"/>
                        </a:lnSpc>
                        <a:spcBef>
                          <a:spcPts val="0"/>
                        </a:spcBef>
                        <a:spcAft>
                          <a:spcPts val="0"/>
                        </a:spcAft>
                        <a:buClrTx/>
                        <a:buSzTx/>
                        <a:buFontTx/>
                        <a:buNone/>
                        <a:tabLst/>
                        <a:defRPr/>
                      </a:pPr>
                      <a:r>
                        <a:rPr lang="tr-TR" sz="1200" spc="0" baseline="0" dirty="0" smtClean="0">
                          <a:effectLst/>
                          <a:latin typeface="Segoe UI" panose="020B0502040204020203" pitchFamily="34" charset="0"/>
                          <a:ea typeface="Segoe UI" panose="020B0502040204020203" pitchFamily="34" charset="0"/>
                          <a:cs typeface="Times New Roman" panose="02020603050405020304" pitchFamily="18" charset="0"/>
                        </a:rPr>
                        <a:t>- İl MEM Uluslararası Stratejisi</a:t>
                      </a:r>
                      <a:r>
                        <a:rPr lang="en-US" sz="1200" spc="-30" dirty="0" smtClean="0">
                          <a:effectLst/>
                          <a:latin typeface="Segoe UI" panose="020B0502040204020203" pitchFamily="34" charset="0"/>
                          <a:ea typeface="Segoe UI" panose="020B0502040204020203" pitchFamily="34" charset="0"/>
                          <a:cs typeface="Times New Roman" panose="02020603050405020304" pitchFamily="18" charset="0"/>
                        </a:rPr>
                        <a:t> </a:t>
                      </a:r>
                      <a:r>
                        <a:rPr lang="tr-TR" sz="1200" spc="0" dirty="0" smtClean="0">
                          <a:effectLst/>
                          <a:latin typeface="Segoe UI" panose="020B0502040204020203" pitchFamily="34" charset="0"/>
                          <a:ea typeface="Segoe UI" panose="020B0502040204020203" pitchFamily="34" charset="0"/>
                          <a:cs typeface="Times New Roman" panose="02020603050405020304" pitchFamily="18" charset="0"/>
                        </a:rPr>
                        <a:t>ile u</a:t>
                      </a:r>
                      <a:r>
                        <a:rPr lang="en-US" sz="1200" dirty="0" err="1" smtClean="0">
                          <a:effectLst/>
                          <a:latin typeface="Segoe UI" panose="020B0502040204020203" pitchFamily="34" charset="0"/>
                          <a:ea typeface="Segoe UI" panose="020B0502040204020203" pitchFamily="34" charset="0"/>
                          <a:cs typeface="Times New Roman" panose="02020603050405020304" pitchFamily="18" charset="0"/>
                        </a:rPr>
                        <a:t>yumluluğu</a:t>
                      </a:r>
                      <a:endParaRPr lang="tr-TR" sz="1200" dirty="0" smtClean="0">
                        <a:effectLst/>
                        <a:latin typeface="Segoe UI" panose="020B0502040204020203" pitchFamily="34" charset="0"/>
                        <a:ea typeface="Segoe UI" panose="020B0502040204020203" pitchFamily="34" charset="0"/>
                        <a:cs typeface="Times New Roman" panose="02020603050405020304" pitchFamily="18" charset="0"/>
                      </a:endParaRPr>
                    </a:p>
                    <a:p>
                      <a:pPr marL="67945" marR="1586865">
                        <a:lnSpc>
                          <a:spcPct val="115000"/>
                        </a:lnSpc>
                        <a:spcAft>
                          <a:spcPts val="0"/>
                        </a:spcAft>
                      </a:pPr>
                      <a:endParaRPr lang="tr-TR" sz="1200" spc="-25" dirty="0" smtClean="0">
                        <a:effectLst/>
                        <a:latin typeface="Segoe UI" panose="020B0502040204020203" pitchFamily="34" charset="0"/>
                        <a:ea typeface="Segoe UI" panose="020B0502040204020203" pitchFamily="34" charset="0"/>
                        <a:cs typeface="Times New Roman" panose="02020603050405020304" pitchFamily="18" charset="0"/>
                      </a:endParaRPr>
                    </a:p>
                    <a:p>
                      <a:pPr marL="67945" marR="403860">
                        <a:lnSpc>
                          <a:spcPct val="115000"/>
                        </a:lnSpc>
                        <a:spcAft>
                          <a:spcPts val="0"/>
                        </a:spcAft>
                      </a:pPr>
                      <a:r>
                        <a:rPr lang="tr-TR" sz="1200" dirty="0" smtClean="0">
                          <a:effectLst/>
                          <a:latin typeface="Segoe UI" panose="020B0502040204020203" pitchFamily="34" charset="0"/>
                          <a:ea typeface="Segoe UI" panose="020B0502040204020203" pitchFamily="34" charset="0"/>
                          <a:cs typeface="Times New Roman" panose="02020603050405020304" pitchFamily="18" charset="0"/>
                        </a:rPr>
                        <a:t>-</a:t>
                      </a:r>
                      <a:r>
                        <a:rPr lang="en-US" sz="1200" dirty="0" smtClean="0">
                          <a:effectLst/>
                          <a:latin typeface="Segoe UI" panose="020B0502040204020203" pitchFamily="34" charset="0"/>
                          <a:ea typeface="Segoe UI" panose="020B0502040204020203" pitchFamily="34" charset="0"/>
                          <a:cs typeface="Times New Roman" panose="02020603050405020304" pitchFamily="18" charset="0"/>
                        </a:rPr>
                        <a:t>Erasmus</a:t>
                      </a:r>
                      <a:r>
                        <a:rPr lang="en-US" sz="1200" dirty="0">
                          <a:effectLst/>
                          <a:latin typeface="Segoe UI" panose="020B0502040204020203" pitchFamily="34" charset="0"/>
                          <a:ea typeface="Segoe UI" panose="020B0502040204020203" pitchFamily="34" charset="0"/>
                          <a:cs typeface="Times New Roman" panose="02020603050405020304" pitchFamily="18" charset="0"/>
                        </a:rPr>
                        <a:t>+ 2021 </a:t>
                      </a:r>
                      <a:r>
                        <a:rPr lang="en-US" sz="1200" dirty="0" err="1">
                          <a:effectLst/>
                          <a:latin typeface="Segoe UI" panose="020B0502040204020203" pitchFamily="34" charset="0"/>
                          <a:ea typeface="Segoe UI" panose="020B0502040204020203" pitchFamily="34" charset="0"/>
                          <a:cs typeface="Times New Roman" panose="02020603050405020304" pitchFamily="18" charset="0"/>
                        </a:rPr>
                        <a:t>Teklif</a:t>
                      </a:r>
                      <a:r>
                        <a:rPr lang="en-US" sz="1200"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dirty="0" err="1">
                          <a:effectLst/>
                          <a:latin typeface="Segoe UI" panose="020B0502040204020203" pitchFamily="34" charset="0"/>
                          <a:ea typeface="Segoe UI" panose="020B0502040204020203" pitchFamily="34" charset="0"/>
                          <a:cs typeface="Times New Roman" panose="02020603050405020304" pitchFamily="18" charset="0"/>
                        </a:rPr>
                        <a:t>çağrısı</a:t>
                      </a:r>
                      <a:r>
                        <a:rPr lang="en-US" sz="1200"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dirty="0" err="1">
                          <a:effectLst/>
                          <a:latin typeface="Segoe UI" panose="020B0502040204020203" pitchFamily="34" charset="0"/>
                          <a:ea typeface="Segoe UI" panose="020B0502040204020203" pitchFamily="34" charset="0"/>
                          <a:cs typeface="Times New Roman" panose="02020603050405020304" pitchFamily="18" charset="0"/>
                        </a:rPr>
                        <a:t>ile</a:t>
                      </a:r>
                      <a:r>
                        <a:rPr lang="en-US" sz="1200"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dirty="0" err="1">
                          <a:effectLst/>
                          <a:latin typeface="Segoe UI" panose="020B0502040204020203" pitchFamily="34" charset="0"/>
                          <a:ea typeface="Segoe UI" panose="020B0502040204020203" pitchFamily="34" charset="0"/>
                          <a:cs typeface="Times New Roman" panose="02020603050405020304" pitchFamily="18" charset="0"/>
                        </a:rPr>
                        <a:t>olan</a:t>
                      </a:r>
                      <a:r>
                        <a:rPr lang="en-US" sz="1200" spc="5"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dirty="0" err="1">
                          <a:effectLst/>
                          <a:latin typeface="Segoe UI" panose="020B0502040204020203" pitchFamily="34" charset="0"/>
                          <a:ea typeface="Segoe UI" panose="020B0502040204020203" pitchFamily="34" charset="0"/>
                          <a:cs typeface="Times New Roman" panose="02020603050405020304" pitchFamily="18" charset="0"/>
                        </a:rPr>
                        <a:t>uyumluluğu</a:t>
                      </a:r>
                      <a:endParaRPr lang="tr-TR" sz="1200" dirty="0">
                        <a:effectLst/>
                        <a:latin typeface="Segoe UI" panose="020B0502040204020203" pitchFamily="34" charset="0"/>
                        <a:ea typeface="Segoe UI" panose="020B0502040204020203" pitchFamily="34" charset="0"/>
                        <a:cs typeface="Times New Roman" panose="02020603050405020304" pitchFamily="18" charset="0"/>
                      </a:endParaRPr>
                    </a:p>
                    <a:p>
                      <a:pPr marL="67945">
                        <a:spcBef>
                          <a:spcPts val="220"/>
                        </a:spcBef>
                        <a:spcAft>
                          <a:spcPts val="0"/>
                        </a:spcAft>
                      </a:pPr>
                      <a:r>
                        <a:rPr lang="en-US" sz="1200" dirty="0" err="1" smtClean="0">
                          <a:effectLst/>
                          <a:latin typeface="Segoe UI" panose="020B0502040204020203" pitchFamily="34" charset="0"/>
                          <a:ea typeface="Segoe UI" panose="020B0502040204020203" pitchFamily="34" charset="0"/>
                          <a:cs typeface="Times New Roman" panose="02020603050405020304" pitchFamily="18" charset="0"/>
                        </a:rPr>
                        <a:t>Kurum</a:t>
                      </a:r>
                      <a:r>
                        <a:rPr lang="en-US" sz="1200" spc="-40" dirty="0" smtClean="0">
                          <a:effectLst/>
                          <a:latin typeface="Segoe UI" panose="020B0502040204020203" pitchFamily="34" charset="0"/>
                          <a:ea typeface="Segoe UI" panose="020B0502040204020203" pitchFamily="34" charset="0"/>
                          <a:cs typeface="Times New Roman" panose="02020603050405020304" pitchFamily="18" charset="0"/>
                        </a:rPr>
                        <a:t> </a:t>
                      </a:r>
                      <a:r>
                        <a:rPr lang="en-US" sz="1200" dirty="0" err="1">
                          <a:effectLst/>
                          <a:latin typeface="Segoe UI" panose="020B0502040204020203" pitchFamily="34" charset="0"/>
                          <a:ea typeface="Segoe UI" panose="020B0502040204020203" pitchFamily="34" charset="0"/>
                          <a:cs typeface="Times New Roman" panose="02020603050405020304" pitchFamily="18" charset="0"/>
                        </a:rPr>
                        <a:t>Stratejik</a:t>
                      </a:r>
                      <a:r>
                        <a:rPr lang="en-US" sz="1200" spc="-25"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dirty="0" err="1">
                          <a:effectLst/>
                          <a:latin typeface="Segoe UI" panose="020B0502040204020203" pitchFamily="34" charset="0"/>
                          <a:ea typeface="Segoe UI" panose="020B0502040204020203" pitchFamily="34" charset="0"/>
                          <a:cs typeface="Times New Roman" panose="02020603050405020304" pitchFamily="18" charset="0"/>
                        </a:rPr>
                        <a:t>Planlarıyla</a:t>
                      </a:r>
                      <a:r>
                        <a:rPr lang="en-US" sz="1200" spc="-30"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dirty="0" err="1" smtClean="0">
                          <a:effectLst/>
                          <a:latin typeface="Segoe UI" panose="020B0502040204020203" pitchFamily="34" charset="0"/>
                          <a:ea typeface="Segoe UI" panose="020B0502040204020203" pitchFamily="34" charset="0"/>
                          <a:cs typeface="Times New Roman" panose="02020603050405020304" pitchFamily="18" charset="0"/>
                        </a:rPr>
                        <a:t>uyumluluğu</a:t>
                      </a:r>
                      <a:endParaRPr lang="tr-TR" sz="1200" dirty="0" smtClean="0">
                        <a:effectLst/>
                        <a:latin typeface="Segoe UI" panose="020B0502040204020203" pitchFamily="34" charset="0"/>
                        <a:ea typeface="Segoe UI" panose="020B0502040204020203" pitchFamily="34" charset="0"/>
                        <a:cs typeface="Times New Roman" panose="02020603050405020304" pitchFamily="18" charset="0"/>
                      </a:endParaRPr>
                    </a:p>
                    <a:p>
                      <a:pPr marL="67945">
                        <a:spcBef>
                          <a:spcPts val="220"/>
                        </a:spcBef>
                        <a:spcAft>
                          <a:spcPts val="0"/>
                        </a:spcAft>
                      </a:pPr>
                      <a:r>
                        <a:rPr lang="tr-TR" sz="1200" dirty="0" smtClean="0">
                          <a:effectLst/>
                          <a:latin typeface="Segoe UI" panose="020B0502040204020203" pitchFamily="34" charset="0"/>
                          <a:ea typeface="Segoe UI" panose="020B0502040204020203" pitchFamily="34" charset="0"/>
                          <a:cs typeface="Times New Roman" panose="02020603050405020304" pitchFamily="18" charset="0"/>
                        </a:rPr>
                        <a:t>- 2019-2023 Vizyon Belgesi ile uyumluluğu</a:t>
                      </a:r>
                      <a:endParaRPr lang="tr-TR" sz="120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63500">
                        <a:spcAft>
                          <a:spcPts val="0"/>
                        </a:spcAft>
                      </a:pPr>
                      <a:r>
                        <a:rPr lang="en-US" sz="1200">
                          <a:effectLst/>
                          <a:latin typeface="Segoe UI" panose="020B0502040204020203" pitchFamily="34" charset="0"/>
                          <a:ea typeface="Segoe UI" panose="020B0502040204020203" pitchFamily="34" charset="0"/>
                          <a:cs typeface="Times New Roman" panose="02020603050405020304" pitchFamily="18" charset="0"/>
                        </a:rPr>
                        <a:t> </a:t>
                      </a:r>
                      <a:endParaRPr lang="tr-TR" sz="1200">
                        <a:effectLst/>
                        <a:latin typeface="Segoe UI" panose="020B0502040204020203" pitchFamily="34" charset="0"/>
                        <a:ea typeface="Segoe UI" panose="020B0502040204020203" pitchFamily="34" charset="0"/>
                        <a:cs typeface="Times New Roman" panose="02020603050405020304" pitchFamily="18" charset="0"/>
                      </a:endParaRPr>
                    </a:p>
                    <a:p>
                      <a:pPr marL="63500">
                        <a:spcAft>
                          <a:spcPts val="0"/>
                        </a:spcAft>
                      </a:pPr>
                      <a:r>
                        <a:rPr lang="en-US" sz="1200">
                          <a:effectLst/>
                          <a:latin typeface="Segoe UI" panose="020B0502040204020203" pitchFamily="34" charset="0"/>
                          <a:ea typeface="Segoe UI" panose="020B0502040204020203" pitchFamily="34" charset="0"/>
                          <a:cs typeface="Times New Roman" panose="02020603050405020304" pitchFamily="18" charset="0"/>
                        </a:rPr>
                        <a:t> </a:t>
                      </a:r>
                      <a:endParaRPr lang="tr-TR" sz="1200">
                        <a:effectLst/>
                        <a:latin typeface="Segoe UI" panose="020B0502040204020203" pitchFamily="34" charset="0"/>
                        <a:ea typeface="Segoe UI" panose="020B0502040204020203" pitchFamily="34" charset="0"/>
                        <a:cs typeface="Times New Roman" panose="02020603050405020304" pitchFamily="18" charset="0"/>
                      </a:endParaRPr>
                    </a:p>
                    <a:p>
                      <a:pPr marL="63500">
                        <a:spcBef>
                          <a:spcPts val="25"/>
                        </a:spcBef>
                        <a:spcAft>
                          <a:spcPts val="0"/>
                        </a:spcAft>
                      </a:pPr>
                      <a:r>
                        <a:rPr lang="en-US" sz="1200">
                          <a:effectLst/>
                          <a:latin typeface="Segoe UI" panose="020B0502040204020203" pitchFamily="34" charset="0"/>
                          <a:ea typeface="Segoe UI" panose="020B0502040204020203" pitchFamily="34" charset="0"/>
                          <a:cs typeface="Times New Roman" panose="02020603050405020304" pitchFamily="18" charset="0"/>
                        </a:rPr>
                        <a:t> </a:t>
                      </a:r>
                      <a:endParaRPr lang="tr-TR" sz="1200">
                        <a:effectLst/>
                        <a:latin typeface="Segoe UI" panose="020B0502040204020203" pitchFamily="34" charset="0"/>
                        <a:ea typeface="Segoe UI" panose="020B0502040204020203" pitchFamily="34" charset="0"/>
                        <a:cs typeface="Times New Roman" panose="02020603050405020304" pitchFamily="18" charset="0"/>
                      </a:endParaRPr>
                    </a:p>
                    <a:p>
                      <a:pPr marL="116840" marR="113030" algn="ctr">
                        <a:spcAft>
                          <a:spcPts val="0"/>
                        </a:spcAft>
                      </a:pPr>
                      <a:r>
                        <a:rPr lang="en-US" sz="1200">
                          <a:effectLst/>
                          <a:latin typeface="Segoe UI" panose="020B0502040204020203" pitchFamily="34" charset="0"/>
                          <a:ea typeface="Segoe UI" panose="020B0502040204020203" pitchFamily="34" charset="0"/>
                          <a:cs typeface="Times New Roman" panose="02020603050405020304" pitchFamily="18" charset="0"/>
                        </a:rPr>
                        <a:t>20</a:t>
                      </a:r>
                      <a:endParaRPr lang="tr-TR" sz="12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r>
              <a:tr h="501740">
                <a:tc rowSpan="5">
                  <a:txBody>
                    <a:bodyPr/>
                    <a:lstStyle/>
                    <a:p>
                      <a:pPr marL="63500">
                        <a:spcAft>
                          <a:spcPts val="0"/>
                        </a:spcAft>
                      </a:pPr>
                      <a:r>
                        <a:rPr lang="en-US" sz="1200" dirty="0">
                          <a:effectLst/>
                          <a:latin typeface="Segoe UI" panose="020B0502040204020203" pitchFamily="34" charset="0"/>
                          <a:ea typeface="Segoe UI" panose="020B0502040204020203" pitchFamily="34" charset="0"/>
                          <a:cs typeface="Times New Roman" panose="02020603050405020304" pitchFamily="18" charset="0"/>
                        </a:rPr>
                        <a:t> </a:t>
                      </a:r>
                      <a:endParaRPr lang="tr-TR" sz="1200" dirty="0">
                        <a:effectLst/>
                        <a:latin typeface="Segoe UI" panose="020B0502040204020203" pitchFamily="34" charset="0"/>
                        <a:ea typeface="Segoe UI" panose="020B0502040204020203" pitchFamily="34" charset="0"/>
                        <a:cs typeface="Times New Roman" panose="02020603050405020304" pitchFamily="18" charset="0"/>
                      </a:endParaRPr>
                    </a:p>
                    <a:p>
                      <a:pPr marL="63500">
                        <a:spcAft>
                          <a:spcPts val="0"/>
                        </a:spcAft>
                      </a:pPr>
                      <a:r>
                        <a:rPr lang="en-US" sz="1200" dirty="0">
                          <a:effectLst/>
                          <a:latin typeface="Segoe UI" panose="020B0502040204020203" pitchFamily="34" charset="0"/>
                          <a:ea typeface="Segoe UI" panose="020B0502040204020203" pitchFamily="34" charset="0"/>
                          <a:cs typeface="Times New Roman" panose="02020603050405020304" pitchFamily="18" charset="0"/>
                        </a:rPr>
                        <a:t> </a:t>
                      </a:r>
                      <a:endParaRPr lang="tr-TR" sz="1200" dirty="0">
                        <a:effectLst/>
                        <a:latin typeface="Segoe UI" panose="020B0502040204020203" pitchFamily="34" charset="0"/>
                        <a:ea typeface="Segoe UI" panose="020B0502040204020203" pitchFamily="34" charset="0"/>
                        <a:cs typeface="Times New Roman" panose="02020603050405020304" pitchFamily="18" charset="0"/>
                      </a:endParaRPr>
                    </a:p>
                    <a:p>
                      <a:pPr marL="63500">
                        <a:spcBef>
                          <a:spcPts val="20"/>
                        </a:spcBef>
                        <a:spcAft>
                          <a:spcPts val="0"/>
                        </a:spcAft>
                      </a:pPr>
                      <a:r>
                        <a:rPr lang="en-US" sz="1200" dirty="0">
                          <a:effectLst/>
                          <a:latin typeface="Segoe UI" panose="020B0502040204020203" pitchFamily="34" charset="0"/>
                          <a:ea typeface="Segoe UI" panose="020B0502040204020203" pitchFamily="34" charset="0"/>
                          <a:cs typeface="Times New Roman" panose="02020603050405020304" pitchFamily="18" charset="0"/>
                        </a:rPr>
                        <a:t> </a:t>
                      </a:r>
                      <a:endParaRPr lang="tr-TR" sz="1200" dirty="0">
                        <a:effectLst/>
                        <a:latin typeface="Segoe UI" panose="020B0502040204020203" pitchFamily="34" charset="0"/>
                        <a:ea typeface="Segoe UI" panose="020B0502040204020203" pitchFamily="34" charset="0"/>
                        <a:cs typeface="Times New Roman" panose="02020603050405020304" pitchFamily="18" charset="0"/>
                      </a:endParaRPr>
                    </a:p>
                    <a:p>
                      <a:pPr marL="67945" marR="485775">
                        <a:lnSpc>
                          <a:spcPct val="115000"/>
                        </a:lnSpc>
                        <a:spcAft>
                          <a:spcPts val="0"/>
                        </a:spcAft>
                      </a:pP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Okul</a:t>
                      </a:r>
                      <a:r>
                        <a:rPr lang="en-US" sz="1200" b="1" dirty="0">
                          <a:effectLst/>
                          <a:latin typeface="Segoe UI" panose="020B0502040204020203" pitchFamily="34" charset="0"/>
                          <a:ea typeface="Segoe UI" panose="020B0502040204020203" pitchFamily="34" charset="0"/>
                          <a:cs typeface="Times New Roman" panose="02020603050405020304" pitchFamily="18" charset="0"/>
                        </a:rPr>
                        <a:t>/</a:t>
                      </a:r>
                      <a:r>
                        <a:rPr lang="en-US" sz="1200" b="1" spc="-35"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Kurum</a:t>
                      </a:r>
                      <a:r>
                        <a:rPr lang="en-US" sz="1200" b="1" spc="-30"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Hareketlilik</a:t>
                      </a:r>
                      <a:r>
                        <a:rPr lang="en-US" sz="1200" b="1" spc="-25"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Başvurusu</a:t>
                      </a:r>
                      <a:r>
                        <a:rPr lang="en-US" sz="1200" b="1" spc="-315"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Kapsamındaki</a:t>
                      </a:r>
                      <a:endParaRPr lang="tr-TR" sz="1200" b="1" dirty="0">
                        <a:effectLst/>
                        <a:latin typeface="Segoe UI" panose="020B0502040204020203" pitchFamily="34" charset="0"/>
                        <a:ea typeface="Segoe UI" panose="020B0502040204020203" pitchFamily="34" charset="0"/>
                        <a:cs typeface="Times New Roman" panose="02020603050405020304" pitchFamily="18" charset="0"/>
                      </a:endParaRPr>
                    </a:p>
                    <a:p>
                      <a:pPr marL="67945">
                        <a:spcBef>
                          <a:spcPts val="5"/>
                        </a:spcBef>
                        <a:spcAft>
                          <a:spcPts val="0"/>
                        </a:spcAft>
                      </a:pP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Faaliyetlerin</a:t>
                      </a:r>
                      <a:r>
                        <a:rPr lang="en-US" sz="1200" b="1" spc="-20"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Yönetim</a:t>
                      </a:r>
                      <a:r>
                        <a:rPr lang="en-US" sz="1200" b="1" spc="-10"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Kalitesi</a:t>
                      </a:r>
                      <a:endParaRPr lang="tr-TR" sz="1200" b="1"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67945">
                        <a:spcBef>
                          <a:spcPts val="900"/>
                        </a:spcBef>
                        <a:spcAft>
                          <a:spcPts val="0"/>
                        </a:spcAft>
                      </a:pPr>
                      <a:r>
                        <a:rPr lang="en-US" sz="1200">
                          <a:effectLst/>
                          <a:latin typeface="Segoe UI" panose="020B0502040204020203" pitchFamily="34" charset="0"/>
                          <a:ea typeface="Segoe UI" panose="020B0502040204020203" pitchFamily="34" charset="0"/>
                          <a:cs typeface="Times New Roman" panose="02020603050405020304" pitchFamily="18" charset="0"/>
                        </a:rPr>
                        <a:t>Hazırlık</a:t>
                      </a:r>
                      <a:r>
                        <a:rPr lang="en-US" sz="1200" spc="-25">
                          <a:effectLst/>
                          <a:latin typeface="Segoe UI" panose="020B0502040204020203" pitchFamily="34" charset="0"/>
                          <a:ea typeface="Segoe UI" panose="020B0502040204020203" pitchFamily="34" charset="0"/>
                          <a:cs typeface="Times New Roman" panose="02020603050405020304" pitchFamily="18" charset="0"/>
                        </a:rPr>
                        <a:t> </a:t>
                      </a:r>
                      <a:r>
                        <a:rPr lang="en-US" sz="1200">
                          <a:effectLst/>
                          <a:latin typeface="Segoe UI" panose="020B0502040204020203" pitchFamily="34" charset="0"/>
                          <a:ea typeface="Segoe UI" panose="020B0502040204020203" pitchFamily="34" charset="0"/>
                          <a:cs typeface="Times New Roman" panose="02020603050405020304" pitchFamily="18" charset="0"/>
                        </a:rPr>
                        <a:t>faaliyetlerin</a:t>
                      </a:r>
                      <a:r>
                        <a:rPr lang="en-US" sz="1200" spc="-20">
                          <a:effectLst/>
                          <a:latin typeface="Segoe UI" panose="020B0502040204020203" pitchFamily="34" charset="0"/>
                          <a:ea typeface="Segoe UI" panose="020B0502040204020203" pitchFamily="34" charset="0"/>
                          <a:cs typeface="Times New Roman" panose="02020603050405020304" pitchFamily="18" charset="0"/>
                        </a:rPr>
                        <a:t> </a:t>
                      </a:r>
                      <a:r>
                        <a:rPr lang="en-US" sz="1200">
                          <a:effectLst/>
                          <a:latin typeface="Segoe UI" panose="020B0502040204020203" pitchFamily="34" charset="0"/>
                          <a:ea typeface="Segoe UI" panose="020B0502040204020203" pitchFamily="34" charset="0"/>
                          <a:cs typeface="Times New Roman" panose="02020603050405020304" pitchFamily="18" charset="0"/>
                        </a:rPr>
                        <a:t>kalitesi</a:t>
                      </a:r>
                      <a:endParaRPr lang="tr-TR" sz="12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116840" marR="113030" algn="ctr">
                        <a:spcBef>
                          <a:spcPts val="900"/>
                        </a:spcBef>
                        <a:spcAft>
                          <a:spcPts val="0"/>
                        </a:spcAft>
                      </a:pPr>
                      <a:r>
                        <a:rPr lang="en-US" sz="1200">
                          <a:effectLst/>
                          <a:latin typeface="Segoe UI" panose="020B0502040204020203" pitchFamily="34" charset="0"/>
                          <a:ea typeface="Segoe UI" panose="020B0502040204020203" pitchFamily="34" charset="0"/>
                          <a:cs typeface="Times New Roman" panose="02020603050405020304" pitchFamily="18" charset="0"/>
                        </a:rPr>
                        <a:t>15</a:t>
                      </a:r>
                      <a:endParaRPr lang="tr-TR" sz="12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r>
              <a:tr h="501740">
                <a:tc vMerge="1">
                  <a:txBody>
                    <a:bodyPr/>
                    <a:lstStyle/>
                    <a:p>
                      <a:endParaRPr lang="tr-TR"/>
                    </a:p>
                  </a:txBody>
                  <a:tcPr/>
                </a:tc>
                <a:tc>
                  <a:txBody>
                    <a:bodyPr/>
                    <a:lstStyle/>
                    <a:p>
                      <a:pPr marL="67945">
                        <a:spcBef>
                          <a:spcPts val="900"/>
                        </a:spcBef>
                        <a:spcAft>
                          <a:spcPts val="0"/>
                        </a:spcAft>
                      </a:pPr>
                      <a:r>
                        <a:rPr lang="en-US" sz="1200">
                          <a:effectLst/>
                          <a:latin typeface="Segoe UI" panose="020B0502040204020203" pitchFamily="34" charset="0"/>
                          <a:ea typeface="Segoe UI" panose="020B0502040204020203" pitchFamily="34" charset="0"/>
                          <a:cs typeface="Times New Roman" panose="02020603050405020304" pitchFamily="18" charset="0"/>
                        </a:rPr>
                        <a:t>Hedefler</a:t>
                      </a:r>
                      <a:r>
                        <a:rPr lang="en-US" sz="1200" spc="-15">
                          <a:effectLst/>
                          <a:latin typeface="Segoe UI" panose="020B0502040204020203" pitchFamily="34" charset="0"/>
                          <a:ea typeface="Segoe UI" panose="020B0502040204020203" pitchFamily="34" charset="0"/>
                          <a:cs typeface="Times New Roman" panose="02020603050405020304" pitchFamily="18" charset="0"/>
                        </a:rPr>
                        <a:t> </a:t>
                      </a:r>
                      <a:r>
                        <a:rPr lang="en-US" sz="1200">
                          <a:effectLst/>
                          <a:latin typeface="Segoe UI" panose="020B0502040204020203" pitchFamily="34" charset="0"/>
                          <a:ea typeface="Segoe UI" panose="020B0502040204020203" pitchFamily="34" charset="0"/>
                          <a:cs typeface="Times New Roman" panose="02020603050405020304" pitchFamily="18" charset="0"/>
                        </a:rPr>
                        <a:t>ve</a:t>
                      </a:r>
                      <a:r>
                        <a:rPr lang="en-US" sz="1200" spc="-25">
                          <a:effectLst/>
                          <a:latin typeface="Segoe UI" panose="020B0502040204020203" pitchFamily="34" charset="0"/>
                          <a:ea typeface="Segoe UI" panose="020B0502040204020203" pitchFamily="34" charset="0"/>
                          <a:cs typeface="Times New Roman" panose="02020603050405020304" pitchFamily="18" charset="0"/>
                        </a:rPr>
                        <a:t> </a:t>
                      </a:r>
                      <a:r>
                        <a:rPr lang="en-US" sz="1200">
                          <a:effectLst/>
                          <a:latin typeface="Segoe UI" panose="020B0502040204020203" pitchFamily="34" charset="0"/>
                          <a:ea typeface="Segoe UI" panose="020B0502040204020203" pitchFamily="34" charset="0"/>
                          <a:cs typeface="Times New Roman" panose="02020603050405020304" pitchFamily="18" charset="0"/>
                        </a:rPr>
                        <a:t>faaliyetler</a:t>
                      </a:r>
                      <a:r>
                        <a:rPr lang="en-US" sz="1200" spc="-10">
                          <a:effectLst/>
                          <a:latin typeface="Segoe UI" panose="020B0502040204020203" pitchFamily="34" charset="0"/>
                          <a:ea typeface="Segoe UI" panose="020B0502040204020203" pitchFamily="34" charset="0"/>
                          <a:cs typeface="Times New Roman" panose="02020603050405020304" pitchFamily="18" charset="0"/>
                        </a:rPr>
                        <a:t> </a:t>
                      </a:r>
                      <a:r>
                        <a:rPr lang="en-US" sz="1200">
                          <a:effectLst/>
                          <a:latin typeface="Segoe UI" panose="020B0502040204020203" pitchFamily="34" charset="0"/>
                          <a:ea typeface="Segoe UI" panose="020B0502040204020203" pitchFamily="34" charset="0"/>
                          <a:cs typeface="Times New Roman" panose="02020603050405020304" pitchFamily="18" charset="0"/>
                        </a:rPr>
                        <a:t>arasındaki</a:t>
                      </a:r>
                      <a:r>
                        <a:rPr lang="en-US" sz="1200" spc="-20">
                          <a:effectLst/>
                          <a:latin typeface="Segoe UI" panose="020B0502040204020203" pitchFamily="34" charset="0"/>
                          <a:ea typeface="Segoe UI" panose="020B0502040204020203" pitchFamily="34" charset="0"/>
                          <a:cs typeface="Times New Roman" panose="02020603050405020304" pitchFamily="18" charset="0"/>
                        </a:rPr>
                        <a:t> </a:t>
                      </a:r>
                      <a:r>
                        <a:rPr lang="en-US" sz="1200">
                          <a:effectLst/>
                          <a:latin typeface="Segoe UI" panose="020B0502040204020203" pitchFamily="34" charset="0"/>
                          <a:ea typeface="Segoe UI" panose="020B0502040204020203" pitchFamily="34" charset="0"/>
                          <a:cs typeface="Times New Roman" panose="02020603050405020304" pitchFamily="18" charset="0"/>
                        </a:rPr>
                        <a:t>tutarlılık</a:t>
                      </a:r>
                      <a:endParaRPr lang="tr-TR" sz="12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116840" marR="113030" algn="ctr">
                        <a:spcBef>
                          <a:spcPts val="900"/>
                        </a:spcBef>
                        <a:spcAft>
                          <a:spcPts val="0"/>
                        </a:spcAft>
                      </a:pPr>
                      <a:r>
                        <a:rPr lang="en-US" sz="1200">
                          <a:effectLst/>
                          <a:latin typeface="Segoe UI" panose="020B0502040204020203" pitchFamily="34" charset="0"/>
                          <a:ea typeface="Segoe UI" panose="020B0502040204020203" pitchFamily="34" charset="0"/>
                          <a:cs typeface="Times New Roman" panose="02020603050405020304" pitchFamily="18" charset="0"/>
                        </a:rPr>
                        <a:t>10</a:t>
                      </a:r>
                      <a:endParaRPr lang="tr-TR" sz="12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r>
              <a:tr h="503785">
                <a:tc vMerge="1">
                  <a:txBody>
                    <a:bodyPr/>
                    <a:lstStyle/>
                    <a:p>
                      <a:endParaRPr lang="tr-TR"/>
                    </a:p>
                  </a:txBody>
                  <a:tcPr/>
                </a:tc>
                <a:tc>
                  <a:txBody>
                    <a:bodyPr/>
                    <a:lstStyle/>
                    <a:p>
                      <a:pPr marL="67945">
                        <a:spcBef>
                          <a:spcPts val="915"/>
                        </a:spcBef>
                        <a:spcAft>
                          <a:spcPts val="0"/>
                        </a:spcAft>
                      </a:pPr>
                      <a:r>
                        <a:rPr lang="en-US" sz="1200">
                          <a:effectLst/>
                          <a:latin typeface="Segoe UI" panose="020B0502040204020203" pitchFamily="34" charset="0"/>
                          <a:ea typeface="Segoe UI" panose="020B0502040204020203" pitchFamily="34" charset="0"/>
                          <a:cs typeface="Times New Roman" panose="02020603050405020304" pitchFamily="18" charset="0"/>
                        </a:rPr>
                        <a:t>Sürdürülebilirlik</a:t>
                      </a:r>
                      <a:endParaRPr lang="tr-TR" sz="12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116840" marR="113030" algn="ctr">
                        <a:spcBef>
                          <a:spcPts val="915"/>
                        </a:spcBef>
                        <a:spcAft>
                          <a:spcPts val="0"/>
                        </a:spcAft>
                      </a:pPr>
                      <a:r>
                        <a:rPr lang="en-US" sz="1200">
                          <a:effectLst/>
                          <a:latin typeface="Segoe UI" panose="020B0502040204020203" pitchFamily="34" charset="0"/>
                          <a:ea typeface="Segoe UI" panose="020B0502040204020203" pitchFamily="34" charset="0"/>
                          <a:cs typeface="Times New Roman" panose="02020603050405020304" pitchFamily="18" charset="0"/>
                        </a:rPr>
                        <a:t>10</a:t>
                      </a:r>
                      <a:endParaRPr lang="tr-TR" sz="12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r>
              <a:tr h="501740">
                <a:tc vMerge="1">
                  <a:txBody>
                    <a:bodyPr/>
                    <a:lstStyle/>
                    <a:p>
                      <a:endParaRPr lang="tr-TR"/>
                    </a:p>
                  </a:txBody>
                  <a:tcPr/>
                </a:tc>
                <a:tc>
                  <a:txBody>
                    <a:bodyPr/>
                    <a:lstStyle/>
                    <a:p>
                      <a:pPr marL="67945">
                        <a:lnSpc>
                          <a:spcPts val="1570"/>
                        </a:lnSpc>
                        <a:spcAft>
                          <a:spcPts val="0"/>
                        </a:spcAft>
                      </a:pPr>
                      <a:r>
                        <a:rPr lang="en-US" sz="1200">
                          <a:effectLst/>
                          <a:latin typeface="Segoe UI" panose="020B0502040204020203" pitchFamily="34" charset="0"/>
                          <a:ea typeface="Segoe UI" panose="020B0502040204020203" pitchFamily="34" charset="0"/>
                          <a:cs typeface="Times New Roman" panose="02020603050405020304" pitchFamily="18" charset="0"/>
                        </a:rPr>
                        <a:t>Katılımcı</a:t>
                      </a:r>
                      <a:r>
                        <a:rPr lang="en-US" sz="1200" spc="-20">
                          <a:effectLst/>
                          <a:latin typeface="Segoe UI" panose="020B0502040204020203" pitchFamily="34" charset="0"/>
                          <a:ea typeface="Segoe UI" panose="020B0502040204020203" pitchFamily="34" charset="0"/>
                          <a:cs typeface="Times New Roman" panose="02020603050405020304" pitchFamily="18" charset="0"/>
                        </a:rPr>
                        <a:t> </a:t>
                      </a:r>
                      <a:r>
                        <a:rPr lang="en-US" sz="1200">
                          <a:effectLst/>
                          <a:latin typeface="Segoe UI" panose="020B0502040204020203" pitchFamily="34" charset="0"/>
                          <a:ea typeface="Segoe UI" panose="020B0502040204020203" pitchFamily="34" charset="0"/>
                          <a:cs typeface="Times New Roman" panose="02020603050405020304" pitchFamily="18" charset="0"/>
                        </a:rPr>
                        <a:t>seçimi</a:t>
                      </a:r>
                      <a:r>
                        <a:rPr lang="en-US" sz="1200" spc="-25">
                          <a:effectLst/>
                          <a:latin typeface="Segoe UI" panose="020B0502040204020203" pitchFamily="34" charset="0"/>
                          <a:ea typeface="Segoe UI" panose="020B0502040204020203" pitchFamily="34" charset="0"/>
                          <a:cs typeface="Times New Roman" panose="02020603050405020304" pitchFamily="18" charset="0"/>
                        </a:rPr>
                        <a:t> </a:t>
                      </a:r>
                      <a:r>
                        <a:rPr lang="en-US" sz="1200">
                          <a:effectLst/>
                          <a:latin typeface="Segoe UI" panose="020B0502040204020203" pitchFamily="34" charset="0"/>
                          <a:ea typeface="Segoe UI" panose="020B0502040204020203" pitchFamily="34" charset="0"/>
                          <a:cs typeface="Times New Roman" panose="02020603050405020304" pitchFamily="18" charset="0"/>
                        </a:rPr>
                        <a:t>ve</a:t>
                      </a:r>
                      <a:r>
                        <a:rPr lang="en-US" sz="1200" spc="-25">
                          <a:effectLst/>
                          <a:latin typeface="Segoe UI" panose="020B0502040204020203" pitchFamily="34" charset="0"/>
                          <a:ea typeface="Segoe UI" panose="020B0502040204020203" pitchFamily="34" charset="0"/>
                          <a:cs typeface="Times New Roman" panose="02020603050405020304" pitchFamily="18" charset="0"/>
                        </a:rPr>
                        <a:t> </a:t>
                      </a:r>
                      <a:r>
                        <a:rPr lang="en-US" sz="1200">
                          <a:effectLst/>
                          <a:latin typeface="Segoe UI" panose="020B0502040204020203" pitchFamily="34" charset="0"/>
                          <a:ea typeface="Segoe UI" panose="020B0502040204020203" pitchFamily="34" charset="0"/>
                          <a:cs typeface="Times New Roman" panose="02020603050405020304" pitchFamily="18" charset="0"/>
                        </a:rPr>
                        <a:t>Hareketlilik</a:t>
                      </a:r>
                      <a:r>
                        <a:rPr lang="en-US" sz="1200" spc="-20">
                          <a:effectLst/>
                          <a:latin typeface="Segoe UI" panose="020B0502040204020203" pitchFamily="34" charset="0"/>
                          <a:ea typeface="Segoe UI" panose="020B0502040204020203" pitchFamily="34" charset="0"/>
                          <a:cs typeface="Times New Roman" panose="02020603050405020304" pitchFamily="18" charset="0"/>
                        </a:rPr>
                        <a:t> </a:t>
                      </a:r>
                      <a:r>
                        <a:rPr lang="en-US" sz="1200">
                          <a:effectLst/>
                          <a:latin typeface="Segoe UI" panose="020B0502040204020203" pitchFamily="34" charset="0"/>
                          <a:ea typeface="Segoe UI" panose="020B0502040204020203" pitchFamily="34" charset="0"/>
                          <a:cs typeface="Times New Roman" panose="02020603050405020304" pitchFamily="18" charset="0"/>
                        </a:rPr>
                        <a:t>Yönetim</a:t>
                      </a:r>
                      <a:endParaRPr lang="tr-TR" sz="1200">
                        <a:effectLst/>
                        <a:latin typeface="Segoe UI" panose="020B0502040204020203" pitchFamily="34" charset="0"/>
                        <a:ea typeface="Segoe UI" panose="020B0502040204020203" pitchFamily="34" charset="0"/>
                        <a:cs typeface="Times New Roman" panose="02020603050405020304" pitchFamily="18" charset="0"/>
                      </a:endParaRPr>
                    </a:p>
                    <a:p>
                      <a:pPr marL="67945">
                        <a:spcBef>
                          <a:spcPts val="240"/>
                        </a:spcBef>
                        <a:spcAft>
                          <a:spcPts val="0"/>
                        </a:spcAft>
                      </a:pPr>
                      <a:r>
                        <a:rPr lang="en-US" sz="1200">
                          <a:effectLst/>
                          <a:latin typeface="Segoe UI" panose="020B0502040204020203" pitchFamily="34" charset="0"/>
                          <a:ea typeface="Segoe UI" panose="020B0502040204020203" pitchFamily="34" charset="0"/>
                          <a:cs typeface="Times New Roman" panose="02020603050405020304" pitchFamily="18" charset="0"/>
                        </a:rPr>
                        <a:t>Planı</a:t>
                      </a:r>
                      <a:endParaRPr lang="tr-TR" sz="12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116840" marR="113030" algn="ctr">
                        <a:spcBef>
                          <a:spcPts val="900"/>
                        </a:spcBef>
                        <a:spcAft>
                          <a:spcPts val="0"/>
                        </a:spcAft>
                      </a:pPr>
                      <a:r>
                        <a:rPr lang="en-US" sz="1200">
                          <a:effectLst/>
                          <a:latin typeface="Segoe UI" panose="020B0502040204020203" pitchFamily="34" charset="0"/>
                          <a:ea typeface="Segoe UI" panose="020B0502040204020203" pitchFamily="34" charset="0"/>
                          <a:cs typeface="Times New Roman" panose="02020603050405020304" pitchFamily="18" charset="0"/>
                        </a:rPr>
                        <a:t>15</a:t>
                      </a:r>
                      <a:endParaRPr lang="tr-TR" sz="12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r>
              <a:tr h="501740">
                <a:tc vMerge="1">
                  <a:txBody>
                    <a:bodyPr/>
                    <a:lstStyle/>
                    <a:p>
                      <a:endParaRPr lang="tr-TR"/>
                    </a:p>
                  </a:txBody>
                  <a:tcPr/>
                </a:tc>
                <a:tc>
                  <a:txBody>
                    <a:bodyPr/>
                    <a:lstStyle/>
                    <a:p>
                      <a:pPr marL="67945">
                        <a:spcBef>
                          <a:spcPts val="900"/>
                        </a:spcBef>
                        <a:spcAft>
                          <a:spcPts val="0"/>
                        </a:spcAft>
                      </a:pPr>
                      <a:r>
                        <a:rPr lang="en-US" sz="1200">
                          <a:effectLst/>
                          <a:latin typeface="Segoe UI" panose="020B0502040204020203" pitchFamily="34" charset="0"/>
                          <a:ea typeface="Segoe UI" panose="020B0502040204020203" pitchFamily="34" charset="0"/>
                          <a:cs typeface="Times New Roman" panose="02020603050405020304" pitchFamily="18" charset="0"/>
                        </a:rPr>
                        <a:t>Yurt</a:t>
                      </a:r>
                      <a:r>
                        <a:rPr lang="en-US" sz="1200" spc="-25">
                          <a:effectLst/>
                          <a:latin typeface="Segoe UI" panose="020B0502040204020203" pitchFamily="34" charset="0"/>
                          <a:ea typeface="Segoe UI" panose="020B0502040204020203" pitchFamily="34" charset="0"/>
                          <a:cs typeface="Times New Roman" panose="02020603050405020304" pitchFamily="18" charset="0"/>
                        </a:rPr>
                        <a:t> </a:t>
                      </a:r>
                      <a:r>
                        <a:rPr lang="en-US" sz="1200">
                          <a:effectLst/>
                          <a:latin typeface="Segoe UI" panose="020B0502040204020203" pitchFamily="34" charset="0"/>
                          <a:ea typeface="Segoe UI" panose="020B0502040204020203" pitchFamily="34" charset="0"/>
                          <a:cs typeface="Times New Roman" panose="02020603050405020304" pitchFamily="18" charset="0"/>
                        </a:rPr>
                        <a:t>dışındaki</a:t>
                      </a:r>
                      <a:r>
                        <a:rPr lang="en-US" sz="1200" spc="-30">
                          <a:effectLst/>
                          <a:latin typeface="Segoe UI" panose="020B0502040204020203" pitchFamily="34" charset="0"/>
                          <a:ea typeface="Segoe UI" panose="020B0502040204020203" pitchFamily="34" charset="0"/>
                          <a:cs typeface="Times New Roman" panose="02020603050405020304" pitchFamily="18" charset="0"/>
                        </a:rPr>
                        <a:t> </a:t>
                      </a:r>
                      <a:r>
                        <a:rPr lang="en-US" sz="1200">
                          <a:effectLst/>
                          <a:latin typeface="Segoe UI" panose="020B0502040204020203" pitchFamily="34" charset="0"/>
                          <a:ea typeface="Segoe UI" panose="020B0502040204020203" pitchFamily="34" charset="0"/>
                          <a:cs typeface="Times New Roman" panose="02020603050405020304" pitchFamily="18" charset="0"/>
                        </a:rPr>
                        <a:t>hareketlilik</a:t>
                      </a:r>
                      <a:r>
                        <a:rPr lang="en-US" sz="1200" spc="-25">
                          <a:effectLst/>
                          <a:latin typeface="Segoe UI" panose="020B0502040204020203" pitchFamily="34" charset="0"/>
                          <a:ea typeface="Segoe UI" panose="020B0502040204020203" pitchFamily="34" charset="0"/>
                          <a:cs typeface="Times New Roman" panose="02020603050405020304" pitchFamily="18" charset="0"/>
                        </a:rPr>
                        <a:t> </a:t>
                      </a:r>
                      <a:r>
                        <a:rPr lang="en-US" sz="1200">
                          <a:effectLst/>
                          <a:latin typeface="Segoe UI" panose="020B0502040204020203" pitchFamily="34" charset="0"/>
                          <a:ea typeface="Segoe UI" panose="020B0502040204020203" pitchFamily="34" charset="0"/>
                          <a:cs typeface="Times New Roman" panose="02020603050405020304" pitchFamily="18" charset="0"/>
                        </a:rPr>
                        <a:t>planını</a:t>
                      </a:r>
                      <a:r>
                        <a:rPr lang="en-US" sz="1200" spc="-30">
                          <a:effectLst/>
                          <a:latin typeface="Segoe UI" panose="020B0502040204020203" pitchFamily="34" charset="0"/>
                          <a:ea typeface="Segoe UI" panose="020B0502040204020203" pitchFamily="34" charset="0"/>
                          <a:cs typeface="Times New Roman" panose="02020603050405020304" pitchFamily="18" charset="0"/>
                        </a:rPr>
                        <a:t> </a:t>
                      </a:r>
                      <a:r>
                        <a:rPr lang="en-US" sz="1200">
                          <a:effectLst/>
                          <a:latin typeface="Segoe UI" panose="020B0502040204020203" pitchFamily="34" charset="0"/>
                          <a:ea typeface="Segoe UI" panose="020B0502040204020203" pitchFamily="34" charset="0"/>
                          <a:cs typeface="Times New Roman" panose="02020603050405020304" pitchFamily="18" charset="0"/>
                        </a:rPr>
                        <a:t>kalitesi</a:t>
                      </a:r>
                      <a:endParaRPr lang="tr-TR" sz="12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116840" marR="113030" algn="ctr">
                        <a:spcBef>
                          <a:spcPts val="900"/>
                        </a:spcBef>
                        <a:spcAft>
                          <a:spcPts val="0"/>
                        </a:spcAft>
                      </a:pPr>
                      <a:r>
                        <a:rPr lang="en-US" sz="1200">
                          <a:effectLst/>
                          <a:latin typeface="Segoe UI" panose="020B0502040204020203" pitchFamily="34" charset="0"/>
                          <a:ea typeface="Segoe UI" panose="020B0502040204020203" pitchFamily="34" charset="0"/>
                          <a:cs typeface="Times New Roman" panose="02020603050405020304" pitchFamily="18" charset="0"/>
                        </a:rPr>
                        <a:t>10</a:t>
                      </a:r>
                      <a:endParaRPr lang="tr-TR" sz="12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r>
              <a:tr h="503103">
                <a:tc>
                  <a:txBody>
                    <a:bodyPr/>
                    <a:lstStyle/>
                    <a:p>
                      <a:pPr marL="67945">
                        <a:lnSpc>
                          <a:spcPts val="1585"/>
                        </a:lnSpc>
                        <a:spcAft>
                          <a:spcPts val="0"/>
                        </a:spcAft>
                      </a:pP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Okul</a:t>
                      </a:r>
                      <a:r>
                        <a:rPr lang="en-US" sz="1200" b="1" dirty="0">
                          <a:effectLst/>
                          <a:latin typeface="Segoe UI" panose="020B0502040204020203" pitchFamily="34" charset="0"/>
                          <a:ea typeface="Segoe UI" panose="020B0502040204020203" pitchFamily="34" charset="0"/>
                          <a:cs typeface="Times New Roman" panose="02020603050405020304" pitchFamily="18" charset="0"/>
                        </a:rPr>
                        <a:t>/</a:t>
                      </a:r>
                      <a:r>
                        <a:rPr lang="en-US" sz="1200" b="1" spc="-30"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Kurum</a:t>
                      </a:r>
                      <a:r>
                        <a:rPr lang="en-US" sz="1200" b="1" spc="-25"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Hareketlilik</a:t>
                      </a:r>
                      <a:r>
                        <a:rPr lang="en-US" sz="1200" b="1" spc="-20"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Başvurusunun</a:t>
                      </a:r>
                      <a:endParaRPr lang="tr-TR" sz="1200" b="1" dirty="0">
                        <a:effectLst/>
                        <a:latin typeface="Segoe UI" panose="020B0502040204020203" pitchFamily="34" charset="0"/>
                        <a:ea typeface="Segoe UI" panose="020B0502040204020203" pitchFamily="34" charset="0"/>
                        <a:cs typeface="Times New Roman" panose="02020603050405020304" pitchFamily="18" charset="0"/>
                      </a:endParaRPr>
                    </a:p>
                    <a:p>
                      <a:pPr marL="67945">
                        <a:spcBef>
                          <a:spcPts val="240"/>
                        </a:spcBef>
                        <a:spcAft>
                          <a:spcPts val="0"/>
                        </a:spcAft>
                      </a:pP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Etki</a:t>
                      </a:r>
                      <a:r>
                        <a:rPr lang="en-US" sz="1200" b="1" spc="-25"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ve</a:t>
                      </a:r>
                      <a:r>
                        <a:rPr lang="en-US" sz="1200" b="1" spc="-20"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Yaygınlaştırma</a:t>
                      </a:r>
                      <a:r>
                        <a:rPr lang="en-US" sz="1200" b="1" spc="-5"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b="1" dirty="0" err="1">
                          <a:effectLst/>
                          <a:latin typeface="Segoe UI" panose="020B0502040204020203" pitchFamily="34" charset="0"/>
                          <a:ea typeface="Segoe UI" panose="020B0502040204020203" pitchFamily="34" charset="0"/>
                          <a:cs typeface="Times New Roman" panose="02020603050405020304" pitchFamily="18" charset="0"/>
                        </a:rPr>
                        <a:t>Yeterliliği</a:t>
                      </a:r>
                      <a:endParaRPr lang="tr-TR" sz="1200" b="1"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67945">
                        <a:spcBef>
                          <a:spcPts val="900"/>
                        </a:spcBef>
                        <a:spcAft>
                          <a:spcPts val="0"/>
                        </a:spcAft>
                      </a:pPr>
                      <a:r>
                        <a:rPr lang="en-US" sz="1200" dirty="0" err="1">
                          <a:effectLst/>
                          <a:latin typeface="Segoe UI" panose="020B0502040204020203" pitchFamily="34" charset="0"/>
                          <a:ea typeface="Segoe UI" panose="020B0502040204020203" pitchFamily="34" charset="0"/>
                          <a:cs typeface="Times New Roman" panose="02020603050405020304" pitchFamily="18" charset="0"/>
                        </a:rPr>
                        <a:t>Etki</a:t>
                      </a:r>
                      <a:r>
                        <a:rPr lang="en-US" sz="1200" spc="-20"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dirty="0" err="1">
                          <a:effectLst/>
                          <a:latin typeface="Segoe UI" panose="020B0502040204020203" pitchFamily="34" charset="0"/>
                          <a:ea typeface="Segoe UI" panose="020B0502040204020203" pitchFamily="34" charset="0"/>
                          <a:cs typeface="Times New Roman" panose="02020603050405020304" pitchFamily="18" charset="0"/>
                        </a:rPr>
                        <a:t>ve</a:t>
                      </a:r>
                      <a:r>
                        <a:rPr lang="en-US" sz="1200" spc="-20" dirty="0">
                          <a:effectLst/>
                          <a:latin typeface="Segoe UI" panose="020B0502040204020203" pitchFamily="34" charset="0"/>
                          <a:ea typeface="Segoe UI" panose="020B0502040204020203" pitchFamily="34" charset="0"/>
                          <a:cs typeface="Times New Roman" panose="02020603050405020304" pitchFamily="18" charset="0"/>
                        </a:rPr>
                        <a:t> </a:t>
                      </a:r>
                      <a:r>
                        <a:rPr lang="en-US" sz="1200" dirty="0" err="1">
                          <a:effectLst/>
                          <a:latin typeface="Segoe UI" panose="020B0502040204020203" pitchFamily="34" charset="0"/>
                          <a:ea typeface="Segoe UI" panose="020B0502040204020203" pitchFamily="34" charset="0"/>
                          <a:cs typeface="Times New Roman" panose="02020603050405020304" pitchFamily="18" charset="0"/>
                        </a:rPr>
                        <a:t>Yaygınlaştırma</a:t>
                      </a:r>
                      <a:endParaRPr lang="tr-TR" sz="120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116840" marR="113030" algn="ctr">
                        <a:spcBef>
                          <a:spcPts val="900"/>
                        </a:spcBef>
                        <a:spcAft>
                          <a:spcPts val="0"/>
                        </a:spcAft>
                      </a:pPr>
                      <a:r>
                        <a:rPr lang="en-US" sz="1200" dirty="0">
                          <a:effectLst/>
                          <a:latin typeface="Segoe UI" panose="020B0502040204020203" pitchFamily="34" charset="0"/>
                          <a:ea typeface="Segoe UI" panose="020B0502040204020203" pitchFamily="34" charset="0"/>
                          <a:cs typeface="Times New Roman" panose="02020603050405020304" pitchFamily="18" charset="0"/>
                        </a:rPr>
                        <a:t>20</a:t>
                      </a:r>
                      <a:endParaRPr lang="tr-TR" sz="120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2138288" y="295422"/>
            <a:ext cx="7906044" cy="523220"/>
          </a:xfrm>
          <a:prstGeom prst="rect">
            <a:avLst/>
          </a:prstGeom>
          <a:solidFill>
            <a:srgbClr val="C00000"/>
          </a:solidFill>
        </p:spPr>
        <p:txBody>
          <a:bodyPr wrap="square" rtlCol="0">
            <a:spAutoFit/>
          </a:bodyPr>
          <a:lstStyle/>
          <a:p>
            <a:pPr algn="ctr"/>
            <a:r>
              <a:rPr lang="tr-TR" sz="2800" b="1" dirty="0" smtClean="0">
                <a:solidFill>
                  <a:schemeClr val="bg1"/>
                </a:solidFill>
              </a:rPr>
              <a:t>Başvuruların Değerlendirilmesi ve Seçimi</a:t>
            </a:r>
            <a:endParaRPr lang="tr-TR" sz="2800" b="1" dirty="0">
              <a:solidFill>
                <a:schemeClr val="bg1"/>
              </a:solidFill>
            </a:endParaRPr>
          </a:p>
        </p:txBody>
      </p:sp>
      <p:sp>
        <p:nvSpPr>
          <p:cNvPr id="5" name="4 Metin kutusu"/>
          <p:cNvSpPr txBox="1"/>
          <p:nvPr/>
        </p:nvSpPr>
        <p:spPr>
          <a:xfrm>
            <a:off x="998806" y="956603"/>
            <a:ext cx="10396024" cy="4801314"/>
          </a:xfrm>
          <a:prstGeom prst="rect">
            <a:avLst/>
          </a:prstGeom>
          <a:noFill/>
        </p:spPr>
        <p:txBody>
          <a:bodyPr wrap="square" rtlCol="0">
            <a:spAutoFit/>
          </a:bodyPr>
          <a:lstStyle/>
          <a:p>
            <a:pPr fontAlgn="base"/>
            <a:endParaRPr lang="tr-TR" dirty="0" smtClean="0"/>
          </a:p>
          <a:p>
            <a:pPr fontAlgn="base"/>
            <a:endParaRPr lang="tr-TR" dirty="0" smtClean="0"/>
          </a:p>
          <a:p>
            <a:endParaRPr lang="tr-TR" dirty="0" smtClean="0"/>
          </a:p>
          <a:p>
            <a:pPr algn="just"/>
            <a:r>
              <a:rPr lang="tr-TR" dirty="0" smtClean="0"/>
              <a:t>Okul ve kurumlardan gelen her başvuru, aynı ilçeden olmayan en az iki farklı değerlendirici tarafından, İl MEM </a:t>
            </a:r>
            <a:r>
              <a:rPr lang="tr-TR" dirty="0" err="1" smtClean="0"/>
              <a:t>Uluslararasılaşma</a:t>
            </a:r>
            <a:r>
              <a:rPr lang="tr-TR" dirty="0" smtClean="0"/>
              <a:t> Strateji hedefleri çerçevesinde, İl </a:t>
            </a:r>
            <a:r>
              <a:rPr lang="tr-TR" dirty="0" err="1" smtClean="0"/>
              <a:t>Erasmus</a:t>
            </a:r>
            <a:r>
              <a:rPr lang="tr-TR" dirty="0" smtClean="0"/>
              <a:t> Akreditasyon Yürütme Kurulu’nun belirlediği temalar ve öncelikler kapsamında değerlendirilecektir. </a:t>
            </a:r>
          </a:p>
          <a:p>
            <a:pPr algn="just"/>
            <a:endParaRPr lang="tr-TR" dirty="0" smtClean="0"/>
          </a:p>
          <a:p>
            <a:pPr algn="just"/>
            <a:r>
              <a:rPr lang="tr-TR" dirty="0" smtClean="0"/>
              <a:t>Başvuruların kalitesi aşağıdaki kriterlere ve ağırlıklara göre  100 üzerinden puan verilerek değerlendirilecektir. </a:t>
            </a:r>
          </a:p>
          <a:p>
            <a:pPr algn="just"/>
            <a:r>
              <a:rPr lang="tr-TR" dirty="0" smtClean="0"/>
              <a:t>Başvuruların başarılı olabilmesi toplam 100 puandan en az 70 puan ve üç kriter kategorisinin her birindeki ilgili azami puanın en az yarısı kadar puan almalıdır.</a:t>
            </a:r>
          </a:p>
          <a:p>
            <a:pPr algn="just"/>
            <a:endParaRPr lang="tr-TR" dirty="0" smtClean="0"/>
          </a:p>
          <a:p>
            <a:pPr algn="just"/>
            <a:r>
              <a:rPr lang="tr-TR" dirty="0" smtClean="0"/>
              <a:t>Bu puana, kurumların aldığı </a:t>
            </a:r>
            <a:r>
              <a:rPr lang="tr-TR" b="1" dirty="0" smtClean="0">
                <a:solidFill>
                  <a:srgbClr val="FF0000"/>
                </a:solidFill>
              </a:rPr>
              <a:t>ek puanlar </a:t>
            </a:r>
            <a:r>
              <a:rPr lang="tr-TR" dirty="0" smtClean="0"/>
              <a:t>eklenerek kurumların nihai puanı hesaplanacaktır. Kurumların Puan sıralaması yapılarak o yıl için planlanmış hareketlilik kotası kadar kurum, </a:t>
            </a:r>
            <a:r>
              <a:rPr lang="tr-TR" b="1" dirty="0" smtClean="0"/>
              <a:t>Katılımcı Kurum </a:t>
            </a:r>
            <a:r>
              <a:rPr lang="tr-TR" dirty="0" smtClean="0"/>
              <a:t>olarak belirlenecektir.</a:t>
            </a:r>
          </a:p>
          <a:p>
            <a:endParaRPr lang="tr-TR" dirty="0" smtClean="0"/>
          </a:p>
          <a:p>
            <a:endParaRPr lang="tr-TR" dirty="0"/>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1631852" y="267287"/>
            <a:ext cx="8876714" cy="523220"/>
          </a:xfrm>
          <a:prstGeom prst="rect">
            <a:avLst/>
          </a:prstGeom>
          <a:solidFill>
            <a:srgbClr val="C00000"/>
          </a:solidFill>
        </p:spPr>
        <p:txBody>
          <a:bodyPr wrap="square" rtlCol="0">
            <a:spAutoFit/>
          </a:bodyPr>
          <a:lstStyle/>
          <a:p>
            <a:pPr algn="ctr"/>
            <a:r>
              <a:rPr lang="tr-TR" sz="2800" b="1" dirty="0" smtClean="0">
                <a:solidFill>
                  <a:schemeClr val="bg1"/>
                </a:solidFill>
              </a:rPr>
              <a:t>KA 122</a:t>
            </a:r>
            <a:endParaRPr lang="tr-TR" sz="2800" b="1" dirty="0">
              <a:solidFill>
                <a:schemeClr val="bg1"/>
              </a:solidFill>
            </a:endParaRPr>
          </a:p>
        </p:txBody>
      </p:sp>
      <p:sp>
        <p:nvSpPr>
          <p:cNvPr id="5" name="4 Metin kutusu"/>
          <p:cNvSpPr txBox="1"/>
          <p:nvPr/>
        </p:nvSpPr>
        <p:spPr>
          <a:xfrm>
            <a:off x="1012875" y="1716258"/>
            <a:ext cx="10481994" cy="369332"/>
          </a:xfrm>
          <a:prstGeom prst="rect">
            <a:avLst/>
          </a:prstGeom>
          <a:noFill/>
        </p:spPr>
        <p:txBody>
          <a:bodyPr wrap="square" rtlCol="0">
            <a:spAutoFit/>
          </a:bodyPr>
          <a:lstStyle/>
          <a:p>
            <a:endParaRPr lang="tr-TR" dirty="0">
              <a:solidFill>
                <a:schemeClr val="tx2"/>
              </a:solidFill>
            </a:endParaRPr>
          </a:p>
        </p:txBody>
      </p:sp>
      <p:pic>
        <p:nvPicPr>
          <p:cNvPr id="8" name="7 Resim" descr="WhatsApp Image 2021-11-03 at 22.39.01.jpeg"/>
          <p:cNvPicPr>
            <a:picLocks noChangeAspect="1"/>
          </p:cNvPicPr>
          <p:nvPr/>
        </p:nvPicPr>
        <p:blipFill>
          <a:blip r:embed="rId4"/>
          <a:stretch>
            <a:fillRect/>
          </a:stretch>
        </p:blipFill>
        <p:spPr>
          <a:xfrm>
            <a:off x="1944183" y="962903"/>
            <a:ext cx="8048625" cy="5895097"/>
          </a:xfrm>
          <a:prstGeom prst="rect">
            <a:avLst/>
          </a:prstGeom>
        </p:spPr>
      </p:pic>
      <p:sp>
        <p:nvSpPr>
          <p:cNvPr id="12" name="11 Şeritli Sağ Ok"/>
          <p:cNvSpPr/>
          <p:nvPr/>
        </p:nvSpPr>
        <p:spPr>
          <a:xfrm rot="12300632">
            <a:off x="7037881" y="3997779"/>
            <a:ext cx="661133" cy="3644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0" y="6497053"/>
            <a:ext cx="1816768" cy="360947"/>
          </a:xfrm>
          <a:prstGeom prst="rect">
            <a:avLst/>
          </a:prstGeom>
          <a:solidFill>
            <a:srgbClr val="028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Paralelkenar 6"/>
          <p:cNvSpPr/>
          <p:nvPr/>
        </p:nvSpPr>
        <p:spPr>
          <a:xfrm>
            <a:off x="1514901" y="6497053"/>
            <a:ext cx="4490113" cy="360947"/>
          </a:xfrm>
          <a:custGeom>
            <a:avLst/>
            <a:gdLst>
              <a:gd name="connsiteX0" fmla="*/ 0 w 3162300"/>
              <a:gd name="connsiteY0" fmla="*/ 360947 h 360947"/>
              <a:gd name="connsiteX1" fmla="*/ 90237 w 3162300"/>
              <a:gd name="connsiteY1" fmla="*/ 0 h 360947"/>
              <a:gd name="connsiteX2" fmla="*/ 3162300 w 3162300"/>
              <a:gd name="connsiteY2" fmla="*/ 0 h 360947"/>
              <a:gd name="connsiteX3" fmla="*/ 3072063 w 3162300"/>
              <a:gd name="connsiteY3" fmla="*/ 360947 h 360947"/>
              <a:gd name="connsiteX4" fmla="*/ 0 w 3162300"/>
              <a:gd name="connsiteY4" fmla="*/ 360947 h 360947"/>
              <a:gd name="connsiteX0" fmla="*/ 0 w 3310346"/>
              <a:gd name="connsiteY0" fmla="*/ 360947 h 360947"/>
              <a:gd name="connsiteX1" fmla="*/ 90237 w 3310346"/>
              <a:gd name="connsiteY1" fmla="*/ 0 h 360947"/>
              <a:gd name="connsiteX2" fmla="*/ 3310346 w 3310346"/>
              <a:gd name="connsiteY2" fmla="*/ 0 h 360947"/>
              <a:gd name="connsiteX3" fmla="*/ 3072063 w 3310346"/>
              <a:gd name="connsiteY3" fmla="*/ 360947 h 360947"/>
              <a:gd name="connsiteX4" fmla="*/ 0 w 3310346"/>
              <a:gd name="connsiteY4" fmla="*/ 360947 h 360947"/>
              <a:gd name="connsiteX0" fmla="*/ 0 w 3423558"/>
              <a:gd name="connsiteY0" fmla="*/ 360947 h 360947"/>
              <a:gd name="connsiteX1" fmla="*/ 203449 w 3423558"/>
              <a:gd name="connsiteY1" fmla="*/ 0 h 360947"/>
              <a:gd name="connsiteX2" fmla="*/ 3423558 w 3423558"/>
              <a:gd name="connsiteY2" fmla="*/ 0 h 360947"/>
              <a:gd name="connsiteX3" fmla="*/ 3185275 w 3423558"/>
              <a:gd name="connsiteY3" fmla="*/ 360947 h 360947"/>
              <a:gd name="connsiteX4" fmla="*/ 0 w 3423558"/>
              <a:gd name="connsiteY4" fmla="*/ 360947 h 360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558" h="360947">
                <a:moveTo>
                  <a:pt x="0" y="360947"/>
                </a:moveTo>
                <a:lnTo>
                  <a:pt x="203449" y="0"/>
                </a:lnTo>
                <a:lnTo>
                  <a:pt x="3423558" y="0"/>
                </a:lnTo>
                <a:lnTo>
                  <a:pt x="3185275" y="360947"/>
                </a:lnTo>
                <a:lnTo>
                  <a:pt x="0" y="360947"/>
                </a:lnTo>
                <a:close/>
              </a:path>
            </a:pathLst>
          </a:custGeom>
          <a:solidFill>
            <a:srgbClr val="039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t>İZMİR İL MİLLİ EĞİTİM MÜDÜRLÜĞÜ</a:t>
            </a:r>
            <a:endParaRPr lang="tr-TR" b="1" i="1" dirty="0"/>
          </a:p>
        </p:txBody>
      </p:sp>
      <p:sp>
        <p:nvSpPr>
          <p:cNvPr id="13" name="Halka 12"/>
          <p:cNvSpPr/>
          <p:nvPr/>
        </p:nvSpPr>
        <p:spPr>
          <a:xfrm>
            <a:off x="385225" y="5735661"/>
            <a:ext cx="872550" cy="932340"/>
          </a:xfrm>
          <a:custGeom>
            <a:avLst/>
            <a:gdLst>
              <a:gd name="connsiteX0" fmla="*/ 0 w 872550"/>
              <a:gd name="connsiteY0" fmla="*/ 466170 h 932340"/>
              <a:gd name="connsiteX1" fmla="*/ 436275 w 872550"/>
              <a:gd name="connsiteY1" fmla="*/ 0 h 932340"/>
              <a:gd name="connsiteX2" fmla="*/ 872550 w 872550"/>
              <a:gd name="connsiteY2" fmla="*/ 466170 h 932340"/>
              <a:gd name="connsiteX3" fmla="*/ 436275 w 872550"/>
              <a:gd name="connsiteY3" fmla="*/ 932340 h 932340"/>
              <a:gd name="connsiteX4" fmla="*/ 0 w 872550"/>
              <a:gd name="connsiteY4" fmla="*/ 466170 h 932340"/>
              <a:gd name="connsiteX5" fmla="*/ 218138 w 872550"/>
              <a:gd name="connsiteY5" fmla="*/ 466170 h 932340"/>
              <a:gd name="connsiteX6" fmla="*/ 436276 w 872550"/>
              <a:gd name="connsiteY6" fmla="*/ 714203 h 932340"/>
              <a:gd name="connsiteX7" fmla="*/ 654414 w 872550"/>
              <a:gd name="connsiteY7" fmla="*/ 466170 h 932340"/>
              <a:gd name="connsiteX8" fmla="*/ 436276 w 872550"/>
              <a:gd name="connsiteY8" fmla="*/ 218137 h 932340"/>
              <a:gd name="connsiteX9" fmla="*/ 218138 w 872550"/>
              <a:gd name="connsiteY9" fmla="*/ 466170 h 932340"/>
              <a:gd name="connsiteX0" fmla="*/ 0 w 872550"/>
              <a:gd name="connsiteY0" fmla="*/ 466170 h 932340"/>
              <a:gd name="connsiteX1" fmla="*/ 436275 w 872550"/>
              <a:gd name="connsiteY1" fmla="*/ 0 h 932340"/>
              <a:gd name="connsiteX2" fmla="*/ 872550 w 872550"/>
              <a:gd name="connsiteY2" fmla="*/ 466170 h 932340"/>
              <a:gd name="connsiteX3" fmla="*/ 436275 w 872550"/>
              <a:gd name="connsiteY3" fmla="*/ 932340 h 932340"/>
              <a:gd name="connsiteX4" fmla="*/ 0 w 872550"/>
              <a:gd name="connsiteY4" fmla="*/ 466170 h 932340"/>
              <a:gd name="connsiteX5" fmla="*/ 218138 w 872550"/>
              <a:gd name="connsiteY5" fmla="*/ 466170 h 932340"/>
              <a:gd name="connsiteX6" fmla="*/ 436276 w 872550"/>
              <a:gd name="connsiteY6" fmla="*/ 580853 h 932340"/>
              <a:gd name="connsiteX7" fmla="*/ 654414 w 872550"/>
              <a:gd name="connsiteY7" fmla="*/ 466170 h 932340"/>
              <a:gd name="connsiteX8" fmla="*/ 436276 w 872550"/>
              <a:gd name="connsiteY8" fmla="*/ 218137 h 932340"/>
              <a:gd name="connsiteX9" fmla="*/ 218138 w 872550"/>
              <a:gd name="connsiteY9" fmla="*/ 466170 h 93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2550" h="932340">
                <a:moveTo>
                  <a:pt x="0" y="466170"/>
                </a:moveTo>
                <a:cubicBezTo>
                  <a:pt x="0" y="208711"/>
                  <a:pt x="195327" y="0"/>
                  <a:pt x="436275" y="0"/>
                </a:cubicBezTo>
                <a:cubicBezTo>
                  <a:pt x="677223" y="0"/>
                  <a:pt x="872550" y="208711"/>
                  <a:pt x="872550" y="466170"/>
                </a:cubicBezTo>
                <a:cubicBezTo>
                  <a:pt x="872550" y="723629"/>
                  <a:pt x="677223" y="932340"/>
                  <a:pt x="436275" y="932340"/>
                </a:cubicBezTo>
                <a:cubicBezTo>
                  <a:pt x="195327" y="932340"/>
                  <a:pt x="0" y="723629"/>
                  <a:pt x="0" y="466170"/>
                </a:cubicBezTo>
                <a:close/>
                <a:moveTo>
                  <a:pt x="218138" y="466170"/>
                </a:moveTo>
                <a:cubicBezTo>
                  <a:pt x="218138" y="526623"/>
                  <a:pt x="315802" y="580853"/>
                  <a:pt x="436276" y="580853"/>
                </a:cubicBezTo>
                <a:cubicBezTo>
                  <a:pt x="556750" y="580853"/>
                  <a:pt x="654414" y="603155"/>
                  <a:pt x="654414" y="466170"/>
                </a:cubicBezTo>
                <a:cubicBezTo>
                  <a:pt x="654414" y="329185"/>
                  <a:pt x="556750" y="218137"/>
                  <a:pt x="436276" y="218137"/>
                </a:cubicBezTo>
                <a:cubicBezTo>
                  <a:pt x="315802" y="218137"/>
                  <a:pt x="218138" y="405717"/>
                  <a:pt x="218138" y="4661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2" name="Resim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4203" y="6028071"/>
            <a:ext cx="614593" cy="515353"/>
          </a:xfrm>
          <a:prstGeom prst="rect">
            <a:avLst/>
          </a:prstGeom>
        </p:spPr>
      </p:pic>
      <p:sp>
        <p:nvSpPr>
          <p:cNvPr id="29" name="Dikdörtgen 28"/>
          <p:cNvSpPr/>
          <p:nvPr/>
        </p:nvSpPr>
        <p:spPr>
          <a:xfrm>
            <a:off x="0" y="-50433"/>
            <a:ext cx="12192000" cy="365009"/>
          </a:xfrm>
          <a:prstGeom prst="rect">
            <a:avLst/>
          </a:prstGeom>
          <a:solidFill>
            <a:srgbClr val="028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tr-TR" b="1" dirty="0" smtClean="0">
              <a:solidFill>
                <a:schemeClr val="tx2"/>
              </a:solidFill>
              <a:latin typeface="Open Sans Extrabold" charset="0"/>
              <a:ea typeface="Open Sans Extrabold" charset="0"/>
              <a:cs typeface="Open Sans Extrabold" charset="0"/>
            </a:endParaRPr>
          </a:p>
          <a:p>
            <a:pPr algn="ctr"/>
            <a:endParaRPr lang="tr-TR" dirty="0"/>
          </a:p>
        </p:txBody>
      </p:sp>
      <p:pic>
        <p:nvPicPr>
          <p:cNvPr id="2" name="Resi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18236" y="1237454"/>
            <a:ext cx="3573556" cy="2996523"/>
          </a:xfrm>
          <a:prstGeom prst="rect">
            <a:avLst/>
          </a:prstGeom>
        </p:spPr>
      </p:pic>
      <p:sp>
        <p:nvSpPr>
          <p:cNvPr id="9" name="8 Metin kutusu"/>
          <p:cNvSpPr txBox="1"/>
          <p:nvPr/>
        </p:nvSpPr>
        <p:spPr>
          <a:xfrm>
            <a:off x="2855742" y="4543865"/>
            <a:ext cx="6394058" cy="523220"/>
          </a:xfrm>
          <a:prstGeom prst="rect">
            <a:avLst/>
          </a:prstGeom>
          <a:noFill/>
        </p:spPr>
        <p:txBody>
          <a:bodyPr wrap="none" rtlCol="0">
            <a:spAutoFit/>
          </a:bodyPr>
          <a:lstStyle/>
          <a:p>
            <a:r>
              <a:rPr lang="tr-TR" sz="2800" dirty="0" smtClean="0"/>
              <a:t>Avrupa Birliği Okul Eğitimi Koordinatörlüğü</a:t>
            </a:r>
            <a:endParaRPr lang="tr-TR" sz="2800" dirty="0"/>
          </a:p>
        </p:txBody>
      </p:sp>
    </p:spTree>
    <p:extLst>
      <p:ext uri="{BB962C8B-B14F-4D97-AF65-F5344CB8AC3E}">
        <p14:creationId xmlns:p14="http://schemas.microsoft.com/office/powerpoint/2010/main" xmlns="" val="8272235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graphicFrame>
        <p:nvGraphicFramePr>
          <p:cNvPr id="14" name="13 Grafik"/>
          <p:cNvGraphicFramePr/>
          <p:nvPr/>
        </p:nvGraphicFramePr>
        <p:xfrm>
          <a:off x="351692" y="1085426"/>
          <a:ext cx="11593565" cy="5484186"/>
        </p:xfrm>
        <a:graphic>
          <a:graphicData uri="http://schemas.openxmlformats.org/drawingml/2006/chart">
            <c:chart xmlns:c="http://schemas.openxmlformats.org/drawingml/2006/chart" xmlns:r="http://schemas.openxmlformats.org/officeDocument/2006/relationships" r:id="rId4"/>
          </a:graphicData>
        </a:graphic>
      </p:graphicFrame>
      <p:sp>
        <p:nvSpPr>
          <p:cNvPr id="16" name="15 Metin kutusu"/>
          <p:cNvSpPr txBox="1"/>
          <p:nvPr/>
        </p:nvSpPr>
        <p:spPr>
          <a:xfrm>
            <a:off x="1505242" y="182881"/>
            <a:ext cx="9340948" cy="523220"/>
          </a:xfrm>
          <a:prstGeom prst="rect">
            <a:avLst/>
          </a:prstGeom>
          <a:solidFill>
            <a:srgbClr val="C00000"/>
          </a:solidFill>
        </p:spPr>
        <p:txBody>
          <a:bodyPr wrap="square" rtlCol="0">
            <a:spAutoFit/>
          </a:bodyPr>
          <a:lstStyle/>
          <a:p>
            <a:pPr algn="ctr"/>
            <a:r>
              <a:rPr lang="tr-TR" sz="2800" b="1" dirty="0" smtClean="0">
                <a:solidFill>
                  <a:schemeClr val="bg1"/>
                </a:solidFill>
              </a:rPr>
              <a:t>OKUL EĞİTİMİAKREDİTASYON BAŞVURU DURUMU</a:t>
            </a:r>
            <a:endParaRPr lang="tr-TR" sz="2800" b="1" dirty="0">
              <a:solidFill>
                <a:schemeClr val="bg1"/>
              </a:solidFill>
            </a:endParaRPr>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12191999" cy="1220755"/>
          </a:xfrm>
          <a:prstGeom prst="rect">
            <a:avLst/>
          </a:prstGeom>
        </p:spPr>
      </p:pic>
      <p:sp>
        <p:nvSpPr>
          <p:cNvPr id="16" name="15 Metin kutusu"/>
          <p:cNvSpPr txBox="1"/>
          <p:nvPr/>
        </p:nvSpPr>
        <p:spPr>
          <a:xfrm>
            <a:off x="1631852" y="267287"/>
            <a:ext cx="8876714" cy="523220"/>
          </a:xfrm>
          <a:prstGeom prst="rect">
            <a:avLst/>
          </a:prstGeom>
          <a:solidFill>
            <a:srgbClr val="C00000"/>
          </a:solidFill>
        </p:spPr>
        <p:txBody>
          <a:bodyPr wrap="square" rtlCol="0">
            <a:spAutoFit/>
          </a:bodyPr>
          <a:lstStyle/>
          <a:p>
            <a:pPr algn="ctr"/>
            <a:r>
              <a:rPr lang="tr-TR" sz="2800" b="1" dirty="0" err="1" smtClean="0">
                <a:solidFill>
                  <a:schemeClr val="bg1"/>
                </a:solidFill>
              </a:rPr>
              <a:t>Erasmus</a:t>
            </a:r>
            <a:r>
              <a:rPr lang="tr-TR" sz="2800" b="1" dirty="0" smtClean="0">
                <a:solidFill>
                  <a:schemeClr val="bg1"/>
                </a:solidFill>
              </a:rPr>
              <a:t>+ </a:t>
            </a:r>
            <a:endParaRPr lang="tr-TR" sz="2800" b="1" dirty="0">
              <a:solidFill>
                <a:schemeClr val="bg1"/>
              </a:solidFill>
            </a:endParaRPr>
          </a:p>
        </p:txBody>
      </p:sp>
      <p:pic>
        <p:nvPicPr>
          <p:cNvPr id="5" name="4 Resim" descr="WhatsApp Image 2021-11-03 at 22.39.01.jpeg"/>
          <p:cNvPicPr>
            <a:picLocks noChangeAspect="1"/>
          </p:cNvPicPr>
          <p:nvPr/>
        </p:nvPicPr>
        <p:blipFill>
          <a:blip r:embed="rId4"/>
          <a:stretch>
            <a:fillRect/>
          </a:stretch>
        </p:blipFill>
        <p:spPr>
          <a:xfrm>
            <a:off x="1944183" y="962903"/>
            <a:ext cx="8048625" cy="5895097"/>
          </a:xfrm>
          <a:prstGeom prst="rect">
            <a:avLst/>
          </a:prstGeom>
        </p:spPr>
      </p:pic>
    </p:spTree>
    <p:extLst>
      <p:ext uri="{BB962C8B-B14F-4D97-AF65-F5344CB8AC3E}">
        <p14:creationId xmlns="" xmlns:p14="http://schemas.microsoft.com/office/powerpoint/2010/main" val="2166148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1631852" y="267287"/>
            <a:ext cx="8876714" cy="523220"/>
          </a:xfrm>
          <a:prstGeom prst="rect">
            <a:avLst/>
          </a:prstGeom>
          <a:solidFill>
            <a:srgbClr val="C00000"/>
          </a:solidFill>
        </p:spPr>
        <p:txBody>
          <a:bodyPr wrap="square" rtlCol="0">
            <a:spAutoFit/>
          </a:bodyPr>
          <a:lstStyle/>
          <a:p>
            <a:pPr algn="ctr"/>
            <a:r>
              <a:rPr lang="tr-TR" sz="2800" b="1" dirty="0" err="1" smtClean="0">
                <a:solidFill>
                  <a:schemeClr val="bg1"/>
                </a:solidFill>
              </a:rPr>
              <a:t>Erasmus</a:t>
            </a:r>
            <a:r>
              <a:rPr lang="tr-TR" sz="2800" b="1" dirty="0" smtClean="0">
                <a:solidFill>
                  <a:schemeClr val="bg1"/>
                </a:solidFill>
              </a:rPr>
              <a:t>+ </a:t>
            </a:r>
            <a:endParaRPr lang="tr-TR" sz="2800" b="1" dirty="0">
              <a:solidFill>
                <a:schemeClr val="bg1"/>
              </a:solidFill>
            </a:endParaRPr>
          </a:p>
        </p:txBody>
      </p:sp>
      <p:sp>
        <p:nvSpPr>
          <p:cNvPr id="6" name="5 Metin kutusu"/>
          <p:cNvSpPr txBox="1"/>
          <p:nvPr/>
        </p:nvSpPr>
        <p:spPr>
          <a:xfrm>
            <a:off x="1941341" y="1997613"/>
            <a:ext cx="8679766" cy="3139321"/>
          </a:xfrm>
          <a:prstGeom prst="rect">
            <a:avLst/>
          </a:prstGeom>
          <a:noFill/>
        </p:spPr>
        <p:txBody>
          <a:bodyPr wrap="square" rtlCol="0">
            <a:spAutoFit/>
          </a:bodyPr>
          <a:lstStyle/>
          <a:p>
            <a:pPr algn="just"/>
            <a:r>
              <a:rPr lang="tr-TR" sz="2400" b="1" dirty="0" smtClean="0">
                <a:solidFill>
                  <a:srgbClr val="FF0000"/>
                </a:solidFill>
              </a:rPr>
              <a:t>Genel Hedefler: </a:t>
            </a:r>
            <a:r>
              <a:rPr lang="tr-TR" sz="2400" dirty="0" smtClean="0"/>
              <a:t>Yaşam boyu öğrenme yoluyla, Avrupa'da ve ötesinde eğitim, öğretim, gençlik ve sporda alanlarında insanların eğitimsel, mesleki ve kişisel gelişimini desteklemek ve böylece sürdürülebilir büyümeye, kaliteli işlere ve sosyal uyuma katkıda bulunmak. Yeniliği teşvik etmek ve Avrupa kimliğini ve aktif vatandaşlığı güçlendirmek.</a:t>
            </a:r>
          </a:p>
          <a:p>
            <a:endParaRPr lang="tr-TR" dirty="0" smtClean="0"/>
          </a:p>
          <a:p>
            <a:endParaRPr lang="tr-TR" b="1" dirty="0" smtClean="0"/>
          </a:p>
          <a:p>
            <a:endParaRPr lang="tr-TR" b="1" dirty="0" smtClean="0"/>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1631852" y="267287"/>
            <a:ext cx="8876714" cy="523220"/>
          </a:xfrm>
          <a:prstGeom prst="rect">
            <a:avLst/>
          </a:prstGeom>
          <a:solidFill>
            <a:srgbClr val="C00000"/>
          </a:solidFill>
        </p:spPr>
        <p:txBody>
          <a:bodyPr wrap="square" rtlCol="0">
            <a:spAutoFit/>
          </a:bodyPr>
          <a:lstStyle/>
          <a:p>
            <a:pPr algn="ctr"/>
            <a:r>
              <a:rPr lang="tr-TR" sz="2800" b="1" dirty="0" smtClean="0">
                <a:solidFill>
                  <a:schemeClr val="bg1"/>
                </a:solidFill>
              </a:rPr>
              <a:t>2021-2027 </a:t>
            </a:r>
            <a:r>
              <a:rPr lang="tr-TR" sz="2800" b="1" dirty="0" err="1" smtClean="0">
                <a:solidFill>
                  <a:schemeClr val="bg1"/>
                </a:solidFill>
              </a:rPr>
              <a:t>Erasmus</a:t>
            </a:r>
            <a:r>
              <a:rPr lang="tr-TR" sz="2800" b="1" dirty="0" smtClean="0">
                <a:solidFill>
                  <a:schemeClr val="bg1"/>
                </a:solidFill>
              </a:rPr>
              <a:t>+ Temel Öncelikleri</a:t>
            </a:r>
            <a:endParaRPr lang="tr-TR" sz="2800" b="1" dirty="0">
              <a:solidFill>
                <a:schemeClr val="bg1"/>
              </a:solidFill>
            </a:endParaRPr>
          </a:p>
        </p:txBody>
      </p:sp>
      <p:sp>
        <p:nvSpPr>
          <p:cNvPr id="6" name="5 Metin kutusu"/>
          <p:cNvSpPr txBox="1"/>
          <p:nvPr/>
        </p:nvSpPr>
        <p:spPr>
          <a:xfrm>
            <a:off x="801858" y="1899139"/>
            <a:ext cx="10339754" cy="3416320"/>
          </a:xfrm>
          <a:prstGeom prst="rect">
            <a:avLst/>
          </a:prstGeom>
          <a:noFill/>
        </p:spPr>
        <p:txBody>
          <a:bodyPr wrap="square" rtlCol="0">
            <a:spAutoFit/>
          </a:bodyPr>
          <a:lstStyle/>
          <a:p>
            <a:endParaRPr lang="tr-TR" b="1" dirty="0" smtClean="0"/>
          </a:p>
          <a:p>
            <a:pPr algn="just" fontAlgn="base"/>
            <a:r>
              <a:rPr lang="tr-TR" b="1" dirty="0" smtClean="0">
                <a:solidFill>
                  <a:srgbClr val="FF0000"/>
                </a:solidFill>
              </a:rPr>
              <a:t>Kapsayıcı </a:t>
            </a:r>
            <a:r>
              <a:rPr lang="tr-TR" b="1" dirty="0" err="1" smtClean="0">
                <a:solidFill>
                  <a:srgbClr val="FF0000"/>
                </a:solidFill>
              </a:rPr>
              <a:t>Erasmus</a:t>
            </a:r>
            <a:r>
              <a:rPr lang="tr-TR" b="1" dirty="0" smtClean="0">
                <a:solidFill>
                  <a:srgbClr val="FF0000"/>
                </a:solidFill>
              </a:rPr>
              <a:t>+:</a:t>
            </a:r>
            <a:r>
              <a:rPr lang="tr-TR" dirty="0" smtClean="0"/>
              <a:t> Farklı kültürel, sosyal ve ekonomik geçmişe sahip kişiler ile kırsal ve uzak bölgelerde yaşayan insanlar dahil olmak üzere daha az fırsata sahip  katılımcılara ve kuruluşlara gelişmiş fırsatlar sağlıyor. Yararlanıcıların projelerini ve etkinliklerini kapsayıcı bir yaklaşımla ve çeşitli katılımcıların erişebileceği şekilde tasarlamaları gerekiyor.</a:t>
            </a:r>
          </a:p>
          <a:p>
            <a:pPr algn="just" fontAlgn="base"/>
            <a:r>
              <a:rPr lang="tr-TR" dirty="0" smtClean="0"/>
              <a:t> </a:t>
            </a:r>
          </a:p>
          <a:p>
            <a:pPr algn="just" fontAlgn="base"/>
            <a:r>
              <a:rPr lang="tr-TR" b="1" dirty="0" smtClean="0">
                <a:solidFill>
                  <a:srgbClr val="FF0000"/>
                </a:solidFill>
              </a:rPr>
              <a:t>Dijital </a:t>
            </a:r>
            <a:r>
              <a:rPr lang="tr-TR" b="1" dirty="0" err="1" smtClean="0">
                <a:solidFill>
                  <a:srgbClr val="FF0000"/>
                </a:solidFill>
              </a:rPr>
              <a:t>Erasmus</a:t>
            </a:r>
            <a:r>
              <a:rPr lang="tr-TR" b="1" dirty="0" smtClean="0">
                <a:solidFill>
                  <a:srgbClr val="FF0000"/>
                </a:solidFill>
              </a:rPr>
              <a:t>+:</a:t>
            </a:r>
            <a:r>
              <a:rPr lang="tr-TR" dirty="0" smtClean="0"/>
              <a:t>  COVID-19 krizi, Avrupa'nın ihtiyaç duyduğu dijital dönüşüm için dijital eğitimin önemine ışık tuttu. </a:t>
            </a:r>
            <a:r>
              <a:rPr lang="tr-TR" dirty="0" err="1" smtClean="0"/>
              <a:t>Pandemi</a:t>
            </a:r>
            <a:r>
              <a:rPr lang="tr-TR" dirty="0" smtClean="0"/>
              <a:t>, eğitim ve öğretim sistemlerinin dijital geçişini hızlandırma ihtiyacı doğdu. </a:t>
            </a:r>
            <a:r>
              <a:rPr lang="tr-TR" b="1" dirty="0" smtClean="0"/>
              <a:t>‘’</a:t>
            </a:r>
            <a:r>
              <a:rPr lang="tr-TR" b="1" dirty="0" err="1" smtClean="0"/>
              <a:t>Erasmus</a:t>
            </a:r>
            <a:r>
              <a:rPr lang="tr-TR" b="1" dirty="0" smtClean="0"/>
              <a:t>+, Dijital Eğitim Eylem Planı 2021-2027’’ </a:t>
            </a:r>
            <a:r>
              <a:rPr lang="tr-TR" dirty="0" smtClean="0"/>
              <a:t>doğrultusunda  kuruluşların ve bireylerin dijital becerilerin geliştirilmesini destekleyecek, dijital eğitim ekosistemi geliştirecek projelere öncelik verecektir. </a:t>
            </a:r>
          </a:p>
          <a:p>
            <a:pPr fontAlgn="base"/>
            <a:endParaRPr lang="tr-TR" b="1" dirty="0" smtClean="0"/>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1631852" y="267287"/>
            <a:ext cx="8876714" cy="523220"/>
          </a:xfrm>
          <a:prstGeom prst="rect">
            <a:avLst/>
          </a:prstGeom>
          <a:solidFill>
            <a:srgbClr val="C00000"/>
          </a:solidFill>
        </p:spPr>
        <p:txBody>
          <a:bodyPr wrap="square" rtlCol="0">
            <a:spAutoFit/>
          </a:bodyPr>
          <a:lstStyle/>
          <a:p>
            <a:pPr algn="ctr"/>
            <a:r>
              <a:rPr lang="tr-TR" sz="2800" b="1" dirty="0" smtClean="0">
                <a:solidFill>
                  <a:schemeClr val="bg1"/>
                </a:solidFill>
              </a:rPr>
              <a:t>2021-2027 </a:t>
            </a:r>
            <a:r>
              <a:rPr lang="tr-TR" sz="2800" b="1" dirty="0" err="1" smtClean="0">
                <a:solidFill>
                  <a:schemeClr val="bg1"/>
                </a:solidFill>
              </a:rPr>
              <a:t>Erasmus</a:t>
            </a:r>
            <a:r>
              <a:rPr lang="tr-TR" sz="2800" b="1" dirty="0" smtClean="0">
                <a:solidFill>
                  <a:schemeClr val="bg1"/>
                </a:solidFill>
              </a:rPr>
              <a:t>+ Temel Öncelikleri</a:t>
            </a:r>
            <a:endParaRPr lang="tr-TR" sz="2800" b="1" dirty="0">
              <a:solidFill>
                <a:schemeClr val="bg1"/>
              </a:solidFill>
            </a:endParaRPr>
          </a:p>
        </p:txBody>
      </p:sp>
      <p:sp>
        <p:nvSpPr>
          <p:cNvPr id="6" name="5 Metin kutusu"/>
          <p:cNvSpPr txBox="1"/>
          <p:nvPr/>
        </p:nvSpPr>
        <p:spPr>
          <a:xfrm>
            <a:off x="815925" y="1378634"/>
            <a:ext cx="10747717" cy="3970318"/>
          </a:xfrm>
          <a:prstGeom prst="rect">
            <a:avLst/>
          </a:prstGeom>
          <a:noFill/>
        </p:spPr>
        <p:txBody>
          <a:bodyPr wrap="square" rtlCol="0">
            <a:spAutoFit/>
          </a:bodyPr>
          <a:lstStyle/>
          <a:p>
            <a:endParaRPr lang="tr-TR" b="1" dirty="0" smtClean="0"/>
          </a:p>
          <a:p>
            <a:pPr fontAlgn="base"/>
            <a:endParaRPr lang="tr-TR" dirty="0" smtClean="0"/>
          </a:p>
          <a:p>
            <a:pPr fontAlgn="base"/>
            <a:endParaRPr lang="tr-TR" b="1" dirty="0" smtClean="0"/>
          </a:p>
          <a:p>
            <a:pPr algn="just" fontAlgn="base"/>
            <a:r>
              <a:rPr lang="tr-TR" b="1" dirty="0" smtClean="0">
                <a:solidFill>
                  <a:srgbClr val="FF0000"/>
                </a:solidFill>
              </a:rPr>
              <a:t>Yeşil </a:t>
            </a:r>
            <a:r>
              <a:rPr lang="tr-TR" b="1" dirty="0" err="1" smtClean="0">
                <a:solidFill>
                  <a:srgbClr val="FF0000"/>
                </a:solidFill>
              </a:rPr>
              <a:t>Erasmus</a:t>
            </a:r>
            <a:r>
              <a:rPr lang="tr-TR" b="1" dirty="0" smtClean="0">
                <a:solidFill>
                  <a:srgbClr val="FF0000"/>
                </a:solidFill>
              </a:rPr>
              <a:t>+:</a:t>
            </a:r>
            <a:r>
              <a:rPr lang="tr-TR" dirty="0" smtClean="0"/>
              <a:t> Çevre sorunları konusunda </a:t>
            </a:r>
            <a:r>
              <a:rPr lang="tr-TR" dirty="0" err="1" smtClean="0"/>
              <a:t>farkındalık</a:t>
            </a:r>
            <a:r>
              <a:rPr lang="tr-TR" dirty="0" smtClean="0"/>
              <a:t> yaratan projelere yatırım yapacak ve iklim krizinin hafifletilmesiyle ilgili çalışmaları kapsayacak. </a:t>
            </a:r>
            <a:r>
              <a:rPr lang="tr-TR" dirty="0" err="1" smtClean="0"/>
              <a:t>Erasmus</a:t>
            </a:r>
            <a:r>
              <a:rPr lang="tr-TR" dirty="0" smtClean="0"/>
              <a:t>+ hareketliliklerinin her aşamasında </a:t>
            </a:r>
            <a:r>
              <a:rPr lang="tr-TR" b="1" dirty="0" smtClean="0"/>
              <a:t>çevreye duyarlı</a:t>
            </a:r>
            <a:r>
              <a:rPr lang="tr-TR" dirty="0" smtClean="0"/>
              <a:t>, </a:t>
            </a:r>
            <a:r>
              <a:rPr lang="tr-TR" b="1" dirty="0" smtClean="0"/>
              <a:t>sürdürülebilirliği</a:t>
            </a:r>
            <a:r>
              <a:rPr lang="tr-TR" dirty="0" smtClean="0"/>
              <a:t> esas alan uygulamalara önem verilecek. Proje faaliyetleri kişilere sürdürülebilir toplumlar, yaşam tarzları ve ekonomiler yaratmak için gerekli anlayış ve becerileri edindirmeyi amaçlıyor</a:t>
            </a:r>
          </a:p>
          <a:p>
            <a:pPr algn="just" fontAlgn="base"/>
            <a:r>
              <a:rPr lang="tr-TR" b="1" dirty="0" smtClean="0"/>
              <a:t>‘Avrupa Yeşil Anlaşması’ </a:t>
            </a:r>
            <a:r>
              <a:rPr lang="tr-TR" dirty="0" smtClean="0"/>
              <a:t>doğrultusunda, program;</a:t>
            </a:r>
          </a:p>
          <a:p>
            <a:pPr algn="just" fontAlgn="base"/>
            <a:r>
              <a:rPr lang="tr-TR" dirty="0" smtClean="0"/>
              <a:t>-Katılımcılara kaynakları koruma, enerji tüketimini azaltma gibi yenilikçi etkinlikler sunan,</a:t>
            </a:r>
          </a:p>
          <a:p>
            <a:pPr algn="just" fontAlgn="base"/>
            <a:r>
              <a:rPr lang="tr-TR" dirty="0" smtClean="0"/>
              <a:t>-Yeşil </a:t>
            </a:r>
            <a:r>
              <a:rPr lang="tr-TR" dirty="0" err="1" smtClean="0"/>
              <a:t>sektörel</a:t>
            </a:r>
            <a:r>
              <a:rPr lang="tr-TR" dirty="0" smtClean="0"/>
              <a:t> becerileri geliştirmeyi ve çevresel olarak sürdürülebilir sektörleri hedefleyen,</a:t>
            </a:r>
          </a:p>
          <a:p>
            <a:pPr algn="just" fontAlgn="base"/>
            <a:r>
              <a:rPr lang="tr-TR" dirty="0" smtClean="0"/>
              <a:t>-Atık ve karbon ayak izi emisyonlarını telafi etme etkinliklerine yer veren,</a:t>
            </a:r>
          </a:p>
          <a:p>
            <a:pPr algn="just" fontAlgn="base"/>
            <a:r>
              <a:rPr lang="tr-TR" dirty="0" smtClean="0"/>
              <a:t>-Sera gazı emisyonu olmayan hareketliliklere ağırlık veren projelere öncelik vermektedir.</a:t>
            </a:r>
          </a:p>
          <a:p>
            <a:pPr fontAlgn="base"/>
            <a:endParaRPr lang="tr-TR" dirty="0"/>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12191999" cy="1220755"/>
          </a:xfrm>
          <a:prstGeom prst="rect">
            <a:avLst/>
          </a:prstGeom>
        </p:spPr>
      </p:pic>
      <p:sp>
        <p:nvSpPr>
          <p:cNvPr id="16" name="15 Metin kutusu"/>
          <p:cNvSpPr txBox="1"/>
          <p:nvPr/>
        </p:nvSpPr>
        <p:spPr>
          <a:xfrm>
            <a:off x="1631852" y="267287"/>
            <a:ext cx="8876714" cy="523220"/>
          </a:xfrm>
          <a:prstGeom prst="rect">
            <a:avLst/>
          </a:prstGeom>
          <a:solidFill>
            <a:srgbClr val="C00000"/>
          </a:solidFill>
        </p:spPr>
        <p:txBody>
          <a:bodyPr wrap="square" rtlCol="0">
            <a:spAutoFit/>
          </a:bodyPr>
          <a:lstStyle/>
          <a:p>
            <a:pPr algn="ctr"/>
            <a:r>
              <a:rPr lang="tr-TR" sz="2800" b="1" dirty="0" smtClean="0">
                <a:solidFill>
                  <a:schemeClr val="bg1"/>
                </a:solidFill>
              </a:rPr>
              <a:t>Okul </a:t>
            </a:r>
            <a:r>
              <a:rPr lang="tr-TR" sz="2800" b="1" dirty="0" err="1" smtClean="0">
                <a:solidFill>
                  <a:schemeClr val="bg1"/>
                </a:solidFill>
              </a:rPr>
              <a:t>Eğtimine</a:t>
            </a:r>
            <a:r>
              <a:rPr lang="tr-TR" sz="2800" b="1" dirty="0" smtClean="0">
                <a:solidFill>
                  <a:schemeClr val="bg1"/>
                </a:solidFill>
              </a:rPr>
              <a:t> Özgü Hedefler</a:t>
            </a:r>
            <a:endParaRPr lang="tr-TR" sz="2800" b="1" dirty="0">
              <a:solidFill>
                <a:schemeClr val="bg1"/>
              </a:solidFill>
            </a:endParaRPr>
          </a:p>
        </p:txBody>
      </p:sp>
      <p:sp>
        <p:nvSpPr>
          <p:cNvPr id="6" name="5 Metin kutusu"/>
          <p:cNvSpPr txBox="1"/>
          <p:nvPr/>
        </p:nvSpPr>
        <p:spPr>
          <a:xfrm>
            <a:off x="815925" y="1378634"/>
            <a:ext cx="10747717" cy="4247317"/>
          </a:xfrm>
          <a:prstGeom prst="rect">
            <a:avLst/>
          </a:prstGeom>
          <a:noFill/>
        </p:spPr>
        <p:txBody>
          <a:bodyPr wrap="square" rtlCol="0">
            <a:spAutoFit/>
          </a:bodyPr>
          <a:lstStyle/>
          <a:p>
            <a:endParaRPr lang="tr-TR" b="1" dirty="0" smtClean="0"/>
          </a:p>
          <a:p>
            <a:pPr fontAlgn="base"/>
            <a:endParaRPr lang="tr-TR" dirty="0" smtClean="0"/>
          </a:p>
          <a:p>
            <a:pPr fontAlgn="base"/>
            <a:endParaRPr lang="tr-TR" b="1" dirty="0" smtClean="0"/>
          </a:p>
          <a:p>
            <a:pPr algn="just" fontAlgn="base">
              <a:buFont typeface="Wingdings" pitchFamily="2" charset="2"/>
              <a:buChar char="ü"/>
            </a:pPr>
            <a:r>
              <a:rPr lang="tr-TR" dirty="0" smtClean="0"/>
              <a:t>Okulların sınır ötesi değişim ve işbirliğine girme kapasitelerini artırıp, yüksek kalitede hareketlilik projeleri yürütülmesi,</a:t>
            </a:r>
          </a:p>
          <a:p>
            <a:pPr algn="just" fontAlgn="base">
              <a:buFont typeface="Wingdings" pitchFamily="2" charset="2"/>
              <a:buChar char="ü"/>
            </a:pPr>
            <a:endParaRPr lang="tr-TR" dirty="0" smtClean="0"/>
          </a:p>
          <a:p>
            <a:pPr algn="just" fontAlgn="base"/>
            <a:endParaRPr lang="tr-TR" dirty="0" smtClean="0"/>
          </a:p>
          <a:p>
            <a:pPr algn="just" fontAlgn="base">
              <a:buFont typeface="Wingdings" pitchFamily="2" charset="2"/>
              <a:buChar char="ü"/>
            </a:pPr>
            <a:endParaRPr lang="tr-TR" dirty="0" smtClean="0"/>
          </a:p>
          <a:p>
            <a:pPr algn="just" fontAlgn="base">
              <a:buFont typeface="Wingdings" pitchFamily="2" charset="2"/>
              <a:buChar char="ü"/>
            </a:pPr>
            <a:r>
              <a:rPr lang="tr-TR" dirty="0" smtClean="0"/>
              <a:t>Öğrenme hareketliliğini okul eğitimindeki herhangi bir öğrenci için gerçekçi bir olasılık haline getirilmesi,</a:t>
            </a:r>
          </a:p>
          <a:p>
            <a:pPr algn="just" fontAlgn="base">
              <a:buFont typeface="Wingdings" pitchFamily="2" charset="2"/>
              <a:buChar char="ü"/>
            </a:pPr>
            <a:endParaRPr lang="tr-TR" dirty="0"/>
          </a:p>
          <a:p>
            <a:pPr algn="just" fontAlgn="base"/>
            <a:endParaRPr lang="tr-TR" dirty="0" smtClean="0"/>
          </a:p>
          <a:p>
            <a:pPr algn="just" fontAlgn="base">
              <a:buFont typeface="Wingdings" pitchFamily="2" charset="2"/>
              <a:buChar char="ü"/>
            </a:pPr>
            <a:endParaRPr lang="tr-TR" dirty="0" smtClean="0"/>
          </a:p>
          <a:p>
            <a:pPr algn="just" fontAlgn="base">
              <a:buFont typeface="Wingdings" pitchFamily="2" charset="2"/>
              <a:buChar char="ü"/>
            </a:pPr>
            <a:r>
              <a:rPr lang="tr-TR" dirty="0" smtClean="0"/>
              <a:t>Öğrenci ve personelin yurt dışındaki hareketlilik dönemlerindeki öğrenme çıktılarının tanınmasının teşvik edilmesi yoluyla Avrupa Alanının yaratılmasına katkıda bulunmak.</a:t>
            </a:r>
          </a:p>
        </p:txBody>
      </p:sp>
    </p:spTree>
    <p:extLst>
      <p:ext uri="{BB962C8B-B14F-4D97-AF65-F5344CB8AC3E}">
        <p14:creationId xmlns:p14="http://schemas.microsoft.com/office/powerpoint/2010/main" xmlns="" val="21661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348">
      <a:dk1>
        <a:srgbClr val="7D7D7D"/>
      </a:dk1>
      <a:lt1>
        <a:srgbClr val="FFFFFF"/>
      </a:lt1>
      <a:dk2>
        <a:srgbClr val="242423"/>
      </a:dk2>
      <a:lt2>
        <a:srgbClr val="FFFFFF"/>
      </a:lt2>
      <a:accent1>
        <a:srgbClr val="2099D8"/>
      </a:accent1>
      <a:accent2>
        <a:srgbClr val="33A1BF"/>
      </a:accent2>
      <a:accent3>
        <a:srgbClr val="47A9A6"/>
      </a:accent3>
      <a:accent4>
        <a:srgbClr val="5BB18D"/>
      </a:accent4>
      <a:accent5>
        <a:srgbClr val="6FB974"/>
      </a:accent5>
      <a:accent6>
        <a:srgbClr val="83C15B"/>
      </a:accent6>
      <a:hlink>
        <a:srgbClr val="2F8299"/>
      </a:hlink>
      <a:folHlink>
        <a:srgbClr val="8C8C8C"/>
      </a:folHlink>
    </a:clrScheme>
    <a:fontScheme name="Custom 88">
      <a:majorFont>
        <a:latin typeface="Poppi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3_Office Theme">
  <a:themeElements>
    <a:clrScheme name="PC - New Color 04">
      <a:dk1>
        <a:srgbClr val="656D78"/>
      </a:dk1>
      <a:lt1>
        <a:srgbClr val="FFFFFF"/>
      </a:lt1>
      <a:dk2>
        <a:srgbClr val="44546A"/>
      </a:dk2>
      <a:lt2>
        <a:srgbClr val="E7E6E6"/>
      </a:lt2>
      <a:accent1>
        <a:srgbClr val="0FC2BE"/>
      </a:accent1>
      <a:accent2>
        <a:srgbClr val="23B2C0"/>
      </a:accent2>
      <a:accent3>
        <a:srgbClr val="34A3C1"/>
      </a:accent3>
      <a:accent4>
        <a:srgbClr val="4892C3"/>
      </a:accent4>
      <a:accent5>
        <a:srgbClr val="5981C6"/>
      </a:accent5>
      <a:accent6>
        <a:srgbClr val="6B71C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3767</TotalTime>
  <Words>1583</Words>
  <Application>Microsoft Office PowerPoint</Application>
  <PresentationFormat>Özel</PresentationFormat>
  <Paragraphs>333</Paragraphs>
  <Slides>30</Slides>
  <Notes>28</Notes>
  <HiddenSlides>0</HiddenSlides>
  <MMClips>0</MMClips>
  <ScaleCrop>false</ScaleCrop>
  <HeadingPairs>
    <vt:vector size="4" baseType="variant">
      <vt:variant>
        <vt:lpstr>Tema</vt:lpstr>
      </vt:variant>
      <vt:variant>
        <vt:i4>2</vt:i4>
      </vt:variant>
      <vt:variant>
        <vt:lpstr>Slayt Başlıkları</vt:lpstr>
      </vt:variant>
      <vt:variant>
        <vt:i4>30</vt:i4>
      </vt:variant>
    </vt:vector>
  </HeadingPairs>
  <TitlesOfParts>
    <vt:vector size="32" baseType="lpstr">
      <vt:lpstr>Office Theme</vt:lpstr>
      <vt:lpstr>23_Office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CihanKARABULUT</dc:creator>
  <cp:lastModifiedBy>Aspire-15</cp:lastModifiedBy>
  <cp:revision>138</cp:revision>
  <cp:lastPrinted>2021-08-23T06:20:05Z</cp:lastPrinted>
  <dcterms:modified xsi:type="dcterms:W3CDTF">2021-11-05T09:46:04Z</dcterms:modified>
</cp:coreProperties>
</file>